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sldIdLst>
    <p:sldId id="256" r:id="rId5"/>
    <p:sldId id="257" r:id="rId6"/>
    <p:sldId id="258" r:id="rId7"/>
    <p:sldId id="259" r:id="rId8"/>
    <p:sldId id="260" r:id="rId9"/>
    <p:sldId id="261" r:id="rId10"/>
    <p:sldId id="262" r:id="rId11"/>
    <p:sldId id="263" r:id="rId12"/>
    <p:sldId id="276" r:id="rId13"/>
    <p:sldId id="264" r:id="rId14"/>
    <p:sldId id="265" r:id="rId15"/>
    <p:sldId id="266" r:id="rId16"/>
    <p:sldId id="267" r:id="rId17"/>
    <p:sldId id="268" r:id="rId18"/>
    <p:sldId id="269" r:id="rId19"/>
    <p:sldId id="270" r:id="rId20"/>
    <p:sldId id="271" r:id="rId21"/>
    <p:sldId id="272" r:id="rId22"/>
    <p:sldId id="273" r:id="rId23"/>
    <p:sldId id="274" r:id="rId24"/>
    <p:sldId id="277" r:id="rId25"/>
    <p:sldId id="278" r:id="rId26"/>
    <p:sldId id="27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7"/>
    <p:restoredTop sz="95726" autoAdjust="0"/>
  </p:normalViewPr>
  <p:slideViewPr>
    <p:cSldViewPr snapToGrid="0">
      <p:cViewPr varScale="1">
        <p:scale>
          <a:sx n="96" d="100"/>
          <a:sy n="96" d="100"/>
        </p:scale>
        <p:origin x="14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E60C36-E8B8-4A47-9834-FCBC50DD9D24}"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54841D54-A327-4C52-B1C6-551DEA8408EE}">
      <dgm:prSet/>
      <dgm:spPr/>
      <dgm:t>
        <a:bodyPr/>
        <a:lstStyle/>
        <a:p>
          <a:r>
            <a:rPr lang="en-IN" b="0" i="0"/>
            <a:t>ZeroDivisionError, </a:t>
          </a:r>
          <a:endParaRPr lang="en-US"/>
        </a:p>
      </dgm:t>
    </dgm:pt>
    <dgm:pt modelId="{897879CA-EA03-485A-9522-2A14F9A51A2D}" type="parTrans" cxnId="{EDE31A1D-863B-484A-B3B4-59F04474A62E}">
      <dgm:prSet/>
      <dgm:spPr/>
      <dgm:t>
        <a:bodyPr/>
        <a:lstStyle/>
        <a:p>
          <a:endParaRPr lang="en-US"/>
        </a:p>
      </dgm:t>
    </dgm:pt>
    <dgm:pt modelId="{6DF9B78C-830F-4BA2-8EBF-645E58B0F007}" type="sibTrans" cxnId="{EDE31A1D-863B-484A-B3B4-59F04474A62E}">
      <dgm:prSet/>
      <dgm:spPr/>
      <dgm:t>
        <a:bodyPr/>
        <a:lstStyle/>
        <a:p>
          <a:endParaRPr lang="en-US"/>
        </a:p>
      </dgm:t>
    </dgm:pt>
    <dgm:pt modelId="{770761C5-54D8-4873-A481-CF35002298F5}">
      <dgm:prSet/>
      <dgm:spPr/>
      <dgm:t>
        <a:bodyPr/>
        <a:lstStyle/>
        <a:p>
          <a:r>
            <a:rPr lang="en-IN" b="0" i="0"/>
            <a:t>TypeError, </a:t>
          </a:r>
          <a:endParaRPr lang="en-US"/>
        </a:p>
      </dgm:t>
    </dgm:pt>
    <dgm:pt modelId="{019F0CB2-C560-4831-A92A-CE8B7C11973D}" type="parTrans" cxnId="{5D78B05F-BEE7-4D79-ABC6-8A85BD1BF7AA}">
      <dgm:prSet/>
      <dgm:spPr/>
      <dgm:t>
        <a:bodyPr/>
        <a:lstStyle/>
        <a:p>
          <a:endParaRPr lang="en-US"/>
        </a:p>
      </dgm:t>
    </dgm:pt>
    <dgm:pt modelId="{A8AA2900-2479-4544-8795-EFC63D62A895}" type="sibTrans" cxnId="{5D78B05F-BEE7-4D79-ABC6-8A85BD1BF7AA}">
      <dgm:prSet/>
      <dgm:spPr/>
      <dgm:t>
        <a:bodyPr/>
        <a:lstStyle/>
        <a:p>
          <a:endParaRPr lang="en-US"/>
        </a:p>
      </dgm:t>
    </dgm:pt>
    <dgm:pt modelId="{06292E5E-D17D-4A95-88FE-DE57E99A544E}">
      <dgm:prSet/>
      <dgm:spPr/>
      <dgm:t>
        <a:bodyPr/>
        <a:lstStyle/>
        <a:p>
          <a:r>
            <a:rPr lang="en-IN" b="0" i="0"/>
            <a:t>ValueError, </a:t>
          </a:r>
          <a:endParaRPr lang="en-US"/>
        </a:p>
      </dgm:t>
    </dgm:pt>
    <dgm:pt modelId="{55078048-8029-4151-8830-BDE3E19104A1}" type="parTrans" cxnId="{DD521F1D-2D24-4EE1-95EA-B07F02F1B0C8}">
      <dgm:prSet/>
      <dgm:spPr/>
      <dgm:t>
        <a:bodyPr/>
        <a:lstStyle/>
        <a:p>
          <a:endParaRPr lang="en-US"/>
        </a:p>
      </dgm:t>
    </dgm:pt>
    <dgm:pt modelId="{44C50CA5-391C-42A1-9875-DF195739DDB8}" type="sibTrans" cxnId="{DD521F1D-2D24-4EE1-95EA-B07F02F1B0C8}">
      <dgm:prSet/>
      <dgm:spPr/>
      <dgm:t>
        <a:bodyPr/>
        <a:lstStyle/>
        <a:p>
          <a:endParaRPr lang="en-US"/>
        </a:p>
      </dgm:t>
    </dgm:pt>
    <dgm:pt modelId="{54E6311B-883B-427D-B151-9279C2192E0D}">
      <dgm:prSet/>
      <dgm:spPr/>
      <dgm:t>
        <a:bodyPr/>
        <a:lstStyle/>
        <a:p>
          <a:r>
            <a:rPr lang="en-IN" b="0" i="0"/>
            <a:t>IOError, </a:t>
          </a:r>
          <a:endParaRPr lang="en-US"/>
        </a:p>
      </dgm:t>
    </dgm:pt>
    <dgm:pt modelId="{024A77CD-E741-479B-91B0-1C2B5AB981BF}" type="parTrans" cxnId="{A944A55B-6579-4075-8240-493294BF72E6}">
      <dgm:prSet/>
      <dgm:spPr/>
      <dgm:t>
        <a:bodyPr/>
        <a:lstStyle/>
        <a:p>
          <a:endParaRPr lang="en-US"/>
        </a:p>
      </dgm:t>
    </dgm:pt>
    <dgm:pt modelId="{5A057914-F9CD-4708-95FF-3CD1EF952D53}" type="sibTrans" cxnId="{A944A55B-6579-4075-8240-493294BF72E6}">
      <dgm:prSet/>
      <dgm:spPr/>
      <dgm:t>
        <a:bodyPr/>
        <a:lstStyle/>
        <a:p>
          <a:endParaRPr lang="en-US"/>
        </a:p>
      </dgm:t>
    </dgm:pt>
    <dgm:pt modelId="{7AC80DC5-B436-4159-9C29-79F6BE44D76F}">
      <dgm:prSet/>
      <dgm:spPr/>
      <dgm:t>
        <a:bodyPr/>
        <a:lstStyle/>
        <a:p>
          <a:r>
            <a:rPr lang="en-IN" b="0" i="0"/>
            <a:t>IndexError, </a:t>
          </a:r>
          <a:endParaRPr lang="en-US"/>
        </a:p>
      </dgm:t>
    </dgm:pt>
    <dgm:pt modelId="{5F323A30-A70B-4F3D-9265-B63A3BDD88E5}" type="parTrans" cxnId="{BEB002FA-3CDD-4483-81A2-D3DEB0C8235B}">
      <dgm:prSet/>
      <dgm:spPr/>
      <dgm:t>
        <a:bodyPr/>
        <a:lstStyle/>
        <a:p>
          <a:endParaRPr lang="en-US"/>
        </a:p>
      </dgm:t>
    </dgm:pt>
    <dgm:pt modelId="{97899FB4-F146-4777-B59A-F2512441167F}" type="sibTrans" cxnId="{BEB002FA-3CDD-4483-81A2-D3DEB0C8235B}">
      <dgm:prSet/>
      <dgm:spPr/>
      <dgm:t>
        <a:bodyPr/>
        <a:lstStyle/>
        <a:p>
          <a:endParaRPr lang="en-US"/>
        </a:p>
      </dgm:t>
    </dgm:pt>
    <dgm:pt modelId="{C0C7D712-6FCC-4315-B847-794B3BB09AFD}">
      <dgm:prSet/>
      <dgm:spPr/>
      <dgm:t>
        <a:bodyPr/>
        <a:lstStyle/>
        <a:p>
          <a:r>
            <a:rPr lang="en-IN" b="0" i="0"/>
            <a:t>KeyError,</a:t>
          </a:r>
          <a:endParaRPr lang="en-US"/>
        </a:p>
      </dgm:t>
    </dgm:pt>
    <dgm:pt modelId="{54F78520-7207-4B18-8762-598C2C3E73BA}" type="parTrans" cxnId="{921A7C63-EAC1-461E-8163-377878C62D12}">
      <dgm:prSet/>
      <dgm:spPr/>
      <dgm:t>
        <a:bodyPr/>
        <a:lstStyle/>
        <a:p>
          <a:endParaRPr lang="en-US"/>
        </a:p>
      </dgm:t>
    </dgm:pt>
    <dgm:pt modelId="{BBDB37BF-ED3A-467E-A794-2DD33A3506E7}" type="sibTrans" cxnId="{921A7C63-EAC1-461E-8163-377878C62D12}">
      <dgm:prSet/>
      <dgm:spPr/>
      <dgm:t>
        <a:bodyPr/>
        <a:lstStyle/>
        <a:p>
          <a:endParaRPr lang="en-US"/>
        </a:p>
      </dgm:t>
    </dgm:pt>
    <dgm:pt modelId="{3AB72920-4417-4987-973A-B2142DF56653}">
      <dgm:prSet/>
      <dgm:spPr/>
      <dgm:t>
        <a:bodyPr/>
        <a:lstStyle/>
        <a:p>
          <a:r>
            <a:rPr lang="en-IN" b="0" i="0"/>
            <a:t>NameError</a:t>
          </a:r>
          <a:endParaRPr lang="en-US"/>
        </a:p>
      </dgm:t>
    </dgm:pt>
    <dgm:pt modelId="{0E3E8F19-9FC7-4114-9036-2B8822B3518E}" type="parTrans" cxnId="{4D770F60-B7EF-4AF2-990F-53C94C7674FB}">
      <dgm:prSet/>
      <dgm:spPr/>
      <dgm:t>
        <a:bodyPr/>
        <a:lstStyle/>
        <a:p>
          <a:endParaRPr lang="en-US"/>
        </a:p>
      </dgm:t>
    </dgm:pt>
    <dgm:pt modelId="{39F8D023-6A82-4810-839E-B0C92A196A2E}" type="sibTrans" cxnId="{4D770F60-B7EF-4AF2-990F-53C94C7674FB}">
      <dgm:prSet/>
      <dgm:spPr/>
      <dgm:t>
        <a:bodyPr/>
        <a:lstStyle/>
        <a:p>
          <a:endParaRPr lang="en-US"/>
        </a:p>
      </dgm:t>
    </dgm:pt>
    <dgm:pt modelId="{683326BF-D37B-474E-9874-5AA50758DA34}" type="pres">
      <dgm:prSet presAssocID="{B5E60C36-E8B8-4A47-9834-FCBC50DD9D24}" presName="linear" presStyleCnt="0">
        <dgm:presLayoutVars>
          <dgm:animLvl val="lvl"/>
          <dgm:resizeHandles val="exact"/>
        </dgm:presLayoutVars>
      </dgm:prSet>
      <dgm:spPr/>
    </dgm:pt>
    <dgm:pt modelId="{AB3DC7C4-21DF-794E-8A0A-0141735E72A4}" type="pres">
      <dgm:prSet presAssocID="{54841D54-A327-4C52-B1C6-551DEA8408EE}" presName="parentText" presStyleLbl="node1" presStyleIdx="0" presStyleCnt="7">
        <dgm:presLayoutVars>
          <dgm:chMax val="0"/>
          <dgm:bulletEnabled val="1"/>
        </dgm:presLayoutVars>
      </dgm:prSet>
      <dgm:spPr/>
    </dgm:pt>
    <dgm:pt modelId="{0E10EA63-4C0D-BA48-ABEE-F7524C1D4FDE}" type="pres">
      <dgm:prSet presAssocID="{6DF9B78C-830F-4BA2-8EBF-645E58B0F007}" presName="spacer" presStyleCnt="0"/>
      <dgm:spPr/>
    </dgm:pt>
    <dgm:pt modelId="{A66A9ADB-E317-9D4F-867A-304369D63189}" type="pres">
      <dgm:prSet presAssocID="{770761C5-54D8-4873-A481-CF35002298F5}" presName="parentText" presStyleLbl="node1" presStyleIdx="1" presStyleCnt="7">
        <dgm:presLayoutVars>
          <dgm:chMax val="0"/>
          <dgm:bulletEnabled val="1"/>
        </dgm:presLayoutVars>
      </dgm:prSet>
      <dgm:spPr/>
    </dgm:pt>
    <dgm:pt modelId="{403FD142-FF2C-3D45-8C93-9AD5AD965632}" type="pres">
      <dgm:prSet presAssocID="{A8AA2900-2479-4544-8795-EFC63D62A895}" presName="spacer" presStyleCnt="0"/>
      <dgm:spPr/>
    </dgm:pt>
    <dgm:pt modelId="{22850969-EA71-B34A-9CD0-E0A266FC7718}" type="pres">
      <dgm:prSet presAssocID="{06292E5E-D17D-4A95-88FE-DE57E99A544E}" presName="parentText" presStyleLbl="node1" presStyleIdx="2" presStyleCnt="7" custLinFactNeighborX="-121">
        <dgm:presLayoutVars>
          <dgm:chMax val="0"/>
          <dgm:bulletEnabled val="1"/>
        </dgm:presLayoutVars>
      </dgm:prSet>
      <dgm:spPr/>
    </dgm:pt>
    <dgm:pt modelId="{107A72D7-0ADB-7D46-B7F0-058317DC84E2}" type="pres">
      <dgm:prSet presAssocID="{44C50CA5-391C-42A1-9875-DF195739DDB8}" presName="spacer" presStyleCnt="0"/>
      <dgm:spPr/>
    </dgm:pt>
    <dgm:pt modelId="{5F7516B6-1FC9-D44C-963C-E966426ADC3E}" type="pres">
      <dgm:prSet presAssocID="{54E6311B-883B-427D-B151-9279C2192E0D}" presName="parentText" presStyleLbl="node1" presStyleIdx="3" presStyleCnt="7">
        <dgm:presLayoutVars>
          <dgm:chMax val="0"/>
          <dgm:bulletEnabled val="1"/>
        </dgm:presLayoutVars>
      </dgm:prSet>
      <dgm:spPr/>
    </dgm:pt>
    <dgm:pt modelId="{C3F08DB2-F4D7-564C-8C9B-4DD1F1813FA4}" type="pres">
      <dgm:prSet presAssocID="{5A057914-F9CD-4708-95FF-3CD1EF952D53}" presName="spacer" presStyleCnt="0"/>
      <dgm:spPr/>
    </dgm:pt>
    <dgm:pt modelId="{F0FC0CAD-0141-F240-A182-898FFF272CFC}" type="pres">
      <dgm:prSet presAssocID="{7AC80DC5-B436-4159-9C29-79F6BE44D76F}" presName="parentText" presStyleLbl="node1" presStyleIdx="4" presStyleCnt="7">
        <dgm:presLayoutVars>
          <dgm:chMax val="0"/>
          <dgm:bulletEnabled val="1"/>
        </dgm:presLayoutVars>
      </dgm:prSet>
      <dgm:spPr/>
    </dgm:pt>
    <dgm:pt modelId="{2E629D8E-91BD-9B43-B3C2-16E6BE142B2F}" type="pres">
      <dgm:prSet presAssocID="{97899FB4-F146-4777-B59A-F2512441167F}" presName="spacer" presStyleCnt="0"/>
      <dgm:spPr/>
    </dgm:pt>
    <dgm:pt modelId="{43C29D39-169C-7E45-B0E1-4CAD2FF9A2C0}" type="pres">
      <dgm:prSet presAssocID="{C0C7D712-6FCC-4315-B847-794B3BB09AFD}" presName="parentText" presStyleLbl="node1" presStyleIdx="5" presStyleCnt="7">
        <dgm:presLayoutVars>
          <dgm:chMax val="0"/>
          <dgm:bulletEnabled val="1"/>
        </dgm:presLayoutVars>
      </dgm:prSet>
      <dgm:spPr/>
    </dgm:pt>
    <dgm:pt modelId="{D8243D1C-1729-EA43-A998-A66C6E8BC648}" type="pres">
      <dgm:prSet presAssocID="{BBDB37BF-ED3A-467E-A794-2DD33A3506E7}" presName="spacer" presStyleCnt="0"/>
      <dgm:spPr/>
    </dgm:pt>
    <dgm:pt modelId="{5A19D9C7-15CE-3A41-938E-0C1CD41B3B91}" type="pres">
      <dgm:prSet presAssocID="{3AB72920-4417-4987-973A-B2142DF56653}" presName="parentText" presStyleLbl="node1" presStyleIdx="6" presStyleCnt="7">
        <dgm:presLayoutVars>
          <dgm:chMax val="0"/>
          <dgm:bulletEnabled val="1"/>
        </dgm:presLayoutVars>
      </dgm:prSet>
      <dgm:spPr/>
    </dgm:pt>
  </dgm:ptLst>
  <dgm:cxnLst>
    <dgm:cxn modelId="{CCCC0105-127C-4343-A55A-E00892EA9BDD}" type="presOf" srcId="{3AB72920-4417-4987-973A-B2142DF56653}" destId="{5A19D9C7-15CE-3A41-938E-0C1CD41B3B91}" srcOrd="0" destOrd="0" presId="urn:microsoft.com/office/officeart/2005/8/layout/vList2"/>
    <dgm:cxn modelId="{161BE609-9DFC-5949-85B9-1C38D23F1C46}" type="presOf" srcId="{54841D54-A327-4C52-B1C6-551DEA8408EE}" destId="{AB3DC7C4-21DF-794E-8A0A-0141735E72A4}" srcOrd="0" destOrd="0" presId="urn:microsoft.com/office/officeart/2005/8/layout/vList2"/>
    <dgm:cxn modelId="{35573219-F9B8-F842-BE56-F578D818C306}" type="presOf" srcId="{06292E5E-D17D-4A95-88FE-DE57E99A544E}" destId="{22850969-EA71-B34A-9CD0-E0A266FC7718}" srcOrd="0" destOrd="0" presId="urn:microsoft.com/office/officeart/2005/8/layout/vList2"/>
    <dgm:cxn modelId="{EDE31A1D-863B-484A-B3B4-59F04474A62E}" srcId="{B5E60C36-E8B8-4A47-9834-FCBC50DD9D24}" destId="{54841D54-A327-4C52-B1C6-551DEA8408EE}" srcOrd="0" destOrd="0" parTransId="{897879CA-EA03-485A-9522-2A14F9A51A2D}" sibTransId="{6DF9B78C-830F-4BA2-8EBF-645E58B0F007}"/>
    <dgm:cxn modelId="{DD521F1D-2D24-4EE1-95EA-B07F02F1B0C8}" srcId="{B5E60C36-E8B8-4A47-9834-FCBC50DD9D24}" destId="{06292E5E-D17D-4A95-88FE-DE57E99A544E}" srcOrd="2" destOrd="0" parTransId="{55078048-8029-4151-8830-BDE3E19104A1}" sibTransId="{44C50CA5-391C-42A1-9875-DF195739DDB8}"/>
    <dgm:cxn modelId="{A944A55B-6579-4075-8240-493294BF72E6}" srcId="{B5E60C36-E8B8-4A47-9834-FCBC50DD9D24}" destId="{54E6311B-883B-427D-B151-9279C2192E0D}" srcOrd="3" destOrd="0" parTransId="{024A77CD-E741-479B-91B0-1C2B5AB981BF}" sibTransId="{5A057914-F9CD-4708-95FF-3CD1EF952D53}"/>
    <dgm:cxn modelId="{5D78B05F-BEE7-4D79-ABC6-8A85BD1BF7AA}" srcId="{B5E60C36-E8B8-4A47-9834-FCBC50DD9D24}" destId="{770761C5-54D8-4873-A481-CF35002298F5}" srcOrd="1" destOrd="0" parTransId="{019F0CB2-C560-4831-A92A-CE8B7C11973D}" sibTransId="{A8AA2900-2479-4544-8795-EFC63D62A895}"/>
    <dgm:cxn modelId="{4D770F60-B7EF-4AF2-990F-53C94C7674FB}" srcId="{B5E60C36-E8B8-4A47-9834-FCBC50DD9D24}" destId="{3AB72920-4417-4987-973A-B2142DF56653}" srcOrd="6" destOrd="0" parTransId="{0E3E8F19-9FC7-4114-9036-2B8822B3518E}" sibTransId="{39F8D023-6A82-4810-839E-B0C92A196A2E}"/>
    <dgm:cxn modelId="{921A7C63-EAC1-461E-8163-377878C62D12}" srcId="{B5E60C36-E8B8-4A47-9834-FCBC50DD9D24}" destId="{C0C7D712-6FCC-4315-B847-794B3BB09AFD}" srcOrd="5" destOrd="0" parTransId="{54F78520-7207-4B18-8762-598C2C3E73BA}" sibTransId="{BBDB37BF-ED3A-467E-A794-2DD33A3506E7}"/>
    <dgm:cxn modelId="{B21C94BB-08B7-F64D-A971-BA82330D8612}" type="presOf" srcId="{770761C5-54D8-4873-A481-CF35002298F5}" destId="{A66A9ADB-E317-9D4F-867A-304369D63189}" srcOrd="0" destOrd="0" presId="urn:microsoft.com/office/officeart/2005/8/layout/vList2"/>
    <dgm:cxn modelId="{811775CB-BCFD-2F44-BEA4-50E959AA9D26}" type="presOf" srcId="{54E6311B-883B-427D-B151-9279C2192E0D}" destId="{5F7516B6-1FC9-D44C-963C-E966426ADC3E}" srcOrd="0" destOrd="0" presId="urn:microsoft.com/office/officeart/2005/8/layout/vList2"/>
    <dgm:cxn modelId="{09BE20CC-9061-2A49-8313-9F9E3AE06678}" type="presOf" srcId="{B5E60C36-E8B8-4A47-9834-FCBC50DD9D24}" destId="{683326BF-D37B-474E-9874-5AA50758DA34}" srcOrd="0" destOrd="0" presId="urn:microsoft.com/office/officeart/2005/8/layout/vList2"/>
    <dgm:cxn modelId="{430116F2-F47B-C24A-9A44-4E5F4C1691CA}" type="presOf" srcId="{C0C7D712-6FCC-4315-B847-794B3BB09AFD}" destId="{43C29D39-169C-7E45-B0E1-4CAD2FF9A2C0}" srcOrd="0" destOrd="0" presId="urn:microsoft.com/office/officeart/2005/8/layout/vList2"/>
    <dgm:cxn modelId="{BEB002FA-3CDD-4483-81A2-D3DEB0C8235B}" srcId="{B5E60C36-E8B8-4A47-9834-FCBC50DD9D24}" destId="{7AC80DC5-B436-4159-9C29-79F6BE44D76F}" srcOrd="4" destOrd="0" parTransId="{5F323A30-A70B-4F3D-9265-B63A3BDD88E5}" sibTransId="{97899FB4-F146-4777-B59A-F2512441167F}"/>
    <dgm:cxn modelId="{D35BE4FE-17B9-DA4C-BB9E-D23853608919}" type="presOf" srcId="{7AC80DC5-B436-4159-9C29-79F6BE44D76F}" destId="{F0FC0CAD-0141-F240-A182-898FFF272CFC}" srcOrd="0" destOrd="0" presId="urn:microsoft.com/office/officeart/2005/8/layout/vList2"/>
    <dgm:cxn modelId="{A3292F6B-8A56-0140-AE50-85B24FCE209C}" type="presParOf" srcId="{683326BF-D37B-474E-9874-5AA50758DA34}" destId="{AB3DC7C4-21DF-794E-8A0A-0141735E72A4}" srcOrd="0" destOrd="0" presId="urn:microsoft.com/office/officeart/2005/8/layout/vList2"/>
    <dgm:cxn modelId="{0993EE43-8DBC-EF4D-9438-68FE4F736456}" type="presParOf" srcId="{683326BF-D37B-474E-9874-5AA50758DA34}" destId="{0E10EA63-4C0D-BA48-ABEE-F7524C1D4FDE}" srcOrd="1" destOrd="0" presId="urn:microsoft.com/office/officeart/2005/8/layout/vList2"/>
    <dgm:cxn modelId="{2B326A58-A96F-0D49-A3D3-0FC481A5C061}" type="presParOf" srcId="{683326BF-D37B-474E-9874-5AA50758DA34}" destId="{A66A9ADB-E317-9D4F-867A-304369D63189}" srcOrd="2" destOrd="0" presId="urn:microsoft.com/office/officeart/2005/8/layout/vList2"/>
    <dgm:cxn modelId="{79CEF5A9-4FD8-014D-81D7-8603E0484FD5}" type="presParOf" srcId="{683326BF-D37B-474E-9874-5AA50758DA34}" destId="{403FD142-FF2C-3D45-8C93-9AD5AD965632}" srcOrd="3" destOrd="0" presId="urn:microsoft.com/office/officeart/2005/8/layout/vList2"/>
    <dgm:cxn modelId="{0F354CC5-BBBD-0C4C-8D76-027BB9BB804C}" type="presParOf" srcId="{683326BF-D37B-474E-9874-5AA50758DA34}" destId="{22850969-EA71-B34A-9CD0-E0A266FC7718}" srcOrd="4" destOrd="0" presId="urn:microsoft.com/office/officeart/2005/8/layout/vList2"/>
    <dgm:cxn modelId="{570DF0E6-CA70-614F-A89B-501C45ADA16B}" type="presParOf" srcId="{683326BF-D37B-474E-9874-5AA50758DA34}" destId="{107A72D7-0ADB-7D46-B7F0-058317DC84E2}" srcOrd="5" destOrd="0" presId="urn:microsoft.com/office/officeart/2005/8/layout/vList2"/>
    <dgm:cxn modelId="{F1BB93C3-19CA-6042-81A1-B659BECAB2C6}" type="presParOf" srcId="{683326BF-D37B-474E-9874-5AA50758DA34}" destId="{5F7516B6-1FC9-D44C-963C-E966426ADC3E}" srcOrd="6" destOrd="0" presId="urn:microsoft.com/office/officeart/2005/8/layout/vList2"/>
    <dgm:cxn modelId="{640A9ECC-D7E4-A448-B3F9-5C9DE0681D2C}" type="presParOf" srcId="{683326BF-D37B-474E-9874-5AA50758DA34}" destId="{C3F08DB2-F4D7-564C-8C9B-4DD1F1813FA4}" srcOrd="7" destOrd="0" presId="urn:microsoft.com/office/officeart/2005/8/layout/vList2"/>
    <dgm:cxn modelId="{0C6C1AB0-09BF-5144-A18C-4CF1A80FBE2A}" type="presParOf" srcId="{683326BF-D37B-474E-9874-5AA50758DA34}" destId="{F0FC0CAD-0141-F240-A182-898FFF272CFC}" srcOrd="8" destOrd="0" presId="urn:microsoft.com/office/officeart/2005/8/layout/vList2"/>
    <dgm:cxn modelId="{DBD0622D-F155-754C-B1DB-F954025C2BE6}" type="presParOf" srcId="{683326BF-D37B-474E-9874-5AA50758DA34}" destId="{2E629D8E-91BD-9B43-B3C2-16E6BE142B2F}" srcOrd="9" destOrd="0" presId="urn:microsoft.com/office/officeart/2005/8/layout/vList2"/>
    <dgm:cxn modelId="{8B3C5164-C843-BA43-8025-C9D8A32BCAAD}" type="presParOf" srcId="{683326BF-D37B-474E-9874-5AA50758DA34}" destId="{43C29D39-169C-7E45-B0E1-4CAD2FF9A2C0}" srcOrd="10" destOrd="0" presId="urn:microsoft.com/office/officeart/2005/8/layout/vList2"/>
    <dgm:cxn modelId="{685E1DB9-DE96-FA4B-B2CC-D2468F993302}" type="presParOf" srcId="{683326BF-D37B-474E-9874-5AA50758DA34}" destId="{D8243D1C-1729-EA43-A998-A66C6E8BC648}" srcOrd="11" destOrd="0" presId="urn:microsoft.com/office/officeart/2005/8/layout/vList2"/>
    <dgm:cxn modelId="{DC882693-4AC5-B549-B063-0F00826F3347}" type="presParOf" srcId="{683326BF-D37B-474E-9874-5AA50758DA34}" destId="{5A19D9C7-15CE-3A41-938E-0C1CD41B3B91}"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3DC7C4-21DF-794E-8A0A-0141735E72A4}">
      <dsp:nvSpPr>
        <dsp:cNvPr id="0" name=""/>
        <dsp:cNvSpPr/>
      </dsp:nvSpPr>
      <dsp:spPr>
        <a:xfrm>
          <a:off x="0" y="29546"/>
          <a:ext cx="6589260" cy="6715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0" i="0" kern="1200"/>
            <a:t>ZeroDivisionError, </a:t>
          </a:r>
          <a:endParaRPr lang="en-US" sz="2800" kern="1200"/>
        </a:p>
      </dsp:txBody>
      <dsp:txXfrm>
        <a:off x="32784" y="62330"/>
        <a:ext cx="6523692" cy="606012"/>
      </dsp:txXfrm>
    </dsp:sp>
    <dsp:sp modelId="{A66A9ADB-E317-9D4F-867A-304369D63189}">
      <dsp:nvSpPr>
        <dsp:cNvPr id="0" name=""/>
        <dsp:cNvSpPr/>
      </dsp:nvSpPr>
      <dsp:spPr>
        <a:xfrm>
          <a:off x="0" y="781766"/>
          <a:ext cx="6589260" cy="671580"/>
        </a:xfrm>
        <a:prstGeom prst="roundRect">
          <a:avLst/>
        </a:prstGeom>
        <a:solidFill>
          <a:schemeClr val="accent5">
            <a:hueOff val="-1126424"/>
            <a:satOff val="-2903"/>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0" i="0" kern="1200"/>
            <a:t>TypeError, </a:t>
          </a:r>
          <a:endParaRPr lang="en-US" sz="2800" kern="1200"/>
        </a:p>
      </dsp:txBody>
      <dsp:txXfrm>
        <a:off x="32784" y="814550"/>
        <a:ext cx="6523692" cy="606012"/>
      </dsp:txXfrm>
    </dsp:sp>
    <dsp:sp modelId="{22850969-EA71-B34A-9CD0-E0A266FC7718}">
      <dsp:nvSpPr>
        <dsp:cNvPr id="0" name=""/>
        <dsp:cNvSpPr/>
      </dsp:nvSpPr>
      <dsp:spPr>
        <a:xfrm>
          <a:off x="0" y="1533986"/>
          <a:ext cx="6589260" cy="67158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0" i="0" kern="1200"/>
            <a:t>ValueError, </a:t>
          </a:r>
          <a:endParaRPr lang="en-US" sz="2800" kern="1200"/>
        </a:p>
      </dsp:txBody>
      <dsp:txXfrm>
        <a:off x="32784" y="1566770"/>
        <a:ext cx="6523692" cy="606012"/>
      </dsp:txXfrm>
    </dsp:sp>
    <dsp:sp modelId="{5F7516B6-1FC9-D44C-963C-E966426ADC3E}">
      <dsp:nvSpPr>
        <dsp:cNvPr id="0" name=""/>
        <dsp:cNvSpPr/>
      </dsp:nvSpPr>
      <dsp:spPr>
        <a:xfrm>
          <a:off x="0" y="2286206"/>
          <a:ext cx="6589260" cy="67158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0" i="0" kern="1200"/>
            <a:t>IOError, </a:t>
          </a:r>
          <a:endParaRPr lang="en-US" sz="2800" kern="1200"/>
        </a:p>
      </dsp:txBody>
      <dsp:txXfrm>
        <a:off x="32784" y="2318990"/>
        <a:ext cx="6523692" cy="606012"/>
      </dsp:txXfrm>
    </dsp:sp>
    <dsp:sp modelId="{F0FC0CAD-0141-F240-A182-898FFF272CFC}">
      <dsp:nvSpPr>
        <dsp:cNvPr id="0" name=""/>
        <dsp:cNvSpPr/>
      </dsp:nvSpPr>
      <dsp:spPr>
        <a:xfrm>
          <a:off x="0" y="3038426"/>
          <a:ext cx="6589260" cy="67158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0" i="0" kern="1200"/>
            <a:t>IndexError, </a:t>
          </a:r>
          <a:endParaRPr lang="en-US" sz="2800" kern="1200"/>
        </a:p>
      </dsp:txBody>
      <dsp:txXfrm>
        <a:off x="32784" y="3071210"/>
        <a:ext cx="6523692" cy="606012"/>
      </dsp:txXfrm>
    </dsp:sp>
    <dsp:sp modelId="{43C29D39-169C-7E45-B0E1-4CAD2FF9A2C0}">
      <dsp:nvSpPr>
        <dsp:cNvPr id="0" name=""/>
        <dsp:cNvSpPr/>
      </dsp:nvSpPr>
      <dsp:spPr>
        <a:xfrm>
          <a:off x="0" y="3790646"/>
          <a:ext cx="6589260" cy="671580"/>
        </a:xfrm>
        <a:prstGeom prst="roundRect">
          <a:avLst/>
        </a:prstGeom>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0" i="0" kern="1200"/>
            <a:t>KeyError,</a:t>
          </a:r>
          <a:endParaRPr lang="en-US" sz="2800" kern="1200"/>
        </a:p>
      </dsp:txBody>
      <dsp:txXfrm>
        <a:off x="32784" y="3823430"/>
        <a:ext cx="6523692" cy="606012"/>
      </dsp:txXfrm>
    </dsp:sp>
    <dsp:sp modelId="{5A19D9C7-15CE-3A41-938E-0C1CD41B3B91}">
      <dsp:nvSpPr>
        <dsp:cNvPr id="0" name=""/>
        <dsp:cNvSpPr/>
      </dsp:nvSpPr>
      <dsp:spPr>
        <a:xfrm>
          <a:off x="0" y="4542866"/>
          <a:ext cx="6589260" cy="6715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0" i="0" kern="1200"/>
            <a:t>NameError</a:t>
          </a:r>
          <a:endParaRPr lang="en-US" sz="2800" kern="1200"/>
        </a:p>
      </dsp:txBody>
      <dsp:txXfrm>
        <a:off x="32784" y="4575650"/>
        <a:ext cx="6523692" cy="60601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E7453-B29A-9A34-59BE-BB753510F89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1AC4642-8D9E-6068-C24B-F57A51BBE2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50357D1-8D92-9C14-0BBA-75993CC794F8}"/>
              </a:ext>
            </a:extLst>
          </p:cNvPr>
          <p:cNvSpPr>
            <a:spLocks noGrp="1"/>
          </p:cNvSpPr>
          <p:nvPr>
            <p:ph type="dt" sz="half" idx="10"/>
          </p:nvPr>
        </p:nvSpPr>
        <p:spPr/>
        <p:txBody>
          <a:bodyPr/>
          <a:lstStyle/>
          <a:p>
            <a:fld id="{12704C47-3352-C64D-91F1-89B138A6273E}" type="datetimeFigureOut">
              <a:rPr lang="en-US" smtClean="0"/>
              <a:t>9/16/2023</a:t>
            </a:fld>
            <a:endParaRPr lang="en-US"/>
          </a:p>
        </p:txBody>
      </p:sp>
      <p:sp>
        <p:nvSpPr>
          <p:cNvPr id="5" name="Footer Placeholder 4">
            <a:extLst>
              <a:ext uri="{FF2B5EF4-FFF2-40B4-BE49-F238E27FC236}">
                <a16:creationId xmlns:a16="http://schemas.microsoft.com/office/drawing/2014/main" id="{50FA97CD-8FAD-2A9F-E325-B0E53C768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080A6A-384A-6B27-678C-F08275953B69}"/>
              </a:ext>
            </a:extLst>
          </p:cNvPr>
          <p:cNvSpPr>
            <a:spLocks noGrp="1"/>
          </p:cNvSpPr>
          <p:nvPr>
            <p:ph type="sldNum" sz="quarter" idx="12"/>
          </p:nvPr>
        </p:nvSpPr>
        <p:spPr/>
        <p:txBody>
          <a:bodyPr/>
          <a:lstStyle/>
          <a:p>
            <a:fld id="{500105A5-4910-5E4C-8FAD-58071300E998}" type="slidenum">
              <a:rPr lang="en-US" smtClean="0"/>
              <a:t>‹#›</a:t>
            </a:fld>
            <a:endParaRPr lang="en-US"/>
          </a:p>
        </p:txBody>
      </p:sp>
    </p:spTree>
    <p:extLst>
      <p:ext uri="{BB962C8B-B14F-4D97-AF65-F5344CB8AC3E}">
        <p14:creationId xmlns:p14="http://schemas.microsoft.com/office/powerpoint/2010/main" val="35857908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B84E8-2C94-3D8E-28EC-71DB5BF9839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DCDF140-A63B-4E96-BE78-106440E03A7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844F00F-4CA6-9E20-05C3-07F11CE395FA}"/>
              </a:ext>
            </a:extLst>
          </p:cNvPr>
          <p:cNvSpPr>
            <a:spLocks noGrp="1"/>
          </p:cNvSpPr>
          <p:nvPr>
            <p:ph type="dt" sz="half" idx="10"/>
          </p:nvPr>
        </p:nvSpPr>
        <p:spPr/>
        <p:txBody>
          <a:bodyPr/>
          <a:lstStyle/>
          <a:p>
            <a:fld id="{12704C47-3352-C64D-91F1-89B138A6273E}" type="datetimeFigureOut">
              <a:rPr lang="en-US" smtClean="0"/>
              <a:t>9/16/2023</a:t>
            </a:fld>
            <a:endParaRPr lang="en-US"/>
          </a:p>
        </p:txBody>
      </p:sp>
      <p:sp>
        <p:nvSpPr>
          <p:cNvPr id="5" name="Footer Placeholder 4">
            <a:extLst>
              <a:ext uri="{FF2B5EF4-FFF2-40B4-BE49-F238E27FC236}">
                <a16:creationId xmlns:a16="http://schemas.microsoft.com/office/drawing/2014/main" id="{3F807F25-C82B-5DBD-D31C-A261E6382F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7388EE-AE7C-8AE0-B169-F701659BF564}"/>
              </a:ext>
            </a:extLst>
          </p:cNvPr>
          <p:cNvSpPr>
            <a:spLocks noGrp="1"/>
          </p:cNvSpPr>
          <p:nvPr>
            <p:ph type="sldNum" sz="quarter" idx="12"/>
          </p:nvPr>
        </p:nvSpPr>
        <p:spPr/>
        <p:txBody>
          <a:bodyPr/>
          <a:lstStyle/>
          <a:p>
            <a:fld id="{500105A5-4910-5E4C-8FAD-58071300E998}" type="slidenum">
              <a:rPr lang="en-US" smtClean="0"/>
              <a:t>‹#›</a:t>
            </a:fld>
            <a:endParaRPr lang="en-US"/>
          </a:p>
        </p:txBody>
      </p:sp>
    </p:spTree>
    <p:extLst>
      <p:ext uri="{BB962C8B-B14F-4D97-AF65-F5344CB8AC3E}">
        <p14:creationId xmlns:p14="http://schemas.microsoft.com/office/powerpoint/2010/main" val="2164309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3CB1BE-9627-D323-956F-CBA0AABC5AC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B704A8F-CF4C-7D9E-6073-4FE91EF3908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6933F00-C88F-3917-6FF4-F9C94F5AD1F3}"/>
              </a:ext>
            </a:extLst>
          </p:cNvPr>
          <p:cNvSpPr>
            <a:spLocks noGrp="1"/>
          </p:cNvSpPr>
          <p:nvPr>
            <p:ph type="dt" sz="half" idx="10"/>
          </p:nvPr>
        </p:nvSpPr>
        <p:spPr/>
        <p:txBody>
          <a:bodyPr/>
          <a:lstStyle/>
          <a:p>
            <a:fld id="{12704C47-3352-C64D-91F1-89B138A6273E}" type="datetimeFigureOut">
              <a:rPr lang="en-US" smtClean="0"/>
              <a:t>9/16/2023</a:t>
            </a:fld>
            <a:endParaRPr lang="en-US"/>
          </a:p>
        </p:txBody>
      </p:sp>
      <p:sp>
        <p:nvSpPr>
          <p:cNvPr id="5" name="Footer Placeholder 4">
            <a:extLst>
              <a:ext uri="{FF2B5EF4-FFF2-40B4-BE49-F238E27FC236}">
                <a16:creationId xmlns:a16="http://schemas.microsoft.com/office/drawing/2014/main" id="{EED52CB6-7598-EBDF-47D0-8235A26F9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AA5AC0-F4EE-28CE-C76B-524EA1B9A99F}"/>
              </a:ext>
            </a:extLst>
          </p:cNvPr>
          <p:cNvSpPr>
            <a:spLocks noGrp="1"/>
          </p:cNvSpPr>
          <p:nvPr>
            <p:ph type="sldNum" sz="quarter" idx="12"/>
          </p:nvPr>
        </p:nvSpPr>
        <p:spPr/>
        <p:txBody>
          <a:bodyPr/>
          <a:lstStyle/>
          <a:p>
            <a:fld id="{500105A5-4910-5E4C-8FAD-58071300E998}" type="slidenum">
              <a:rPr lang="en-US" smtClean="0"/>
              <a:t>‹#›</a:t>
            </a:fld>
            <a:endParaRPr lang="en-US"/>
          </a:p>
        </p:txBody>
      </p:sp>
    </p:spTree>
    <p:extLst>
      <p:ext uri="{BB962C8B-B14F-4D97-AF65-F5344CB8AC3E}">
        <p14:creationId xmlns:p14="http://schemas.microsoft.com/office/powerpoint/2010/main" val="754295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760BF-53CE-9E46-BAAE-4661B43250C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FC6162C-A124-9916-6629-13D582CC089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71EEC6C-A069-9B98-C696-A984213F47E4}"/>
              </a:ext>
            </a:extLst>
          </p:cNvPr>
          <p:cNvSpPr>
            <a:spLocks noGrp="1"/>
          </p:cNvSpPr>
          <p:nvPr>
            <p:ph type="dt" sz="half" idx="10"/>
          </p:nvPr>
        </p:nvSpPr>
        <p:spPr/>
        <p:txBody>
          <a:bodyPr/>
          <a:lstStyle/>
          <a:p>
            <a:fld id="{12704C47-3352-C64D-91F1-89B138A6273E}" type="datetimeFigureOut">
              <a:rPr lang="en-US" smtClean="0"/>
              <a:t>9/16/2023</a:t>
            </a:fld>
            <a:endParaRPr lang="en-US"/>
          </a:p>
        </p:txBody>
      </p:sp>
      <p:sp>
        <p:nvSpPr>
          <p:cNvPr id="5" name="Footer Placeholder 4">
            <a:extLst>
              <a:ext uri="{FF2B5EF4-FFF2-40B4-BE49-F238E27FC236}">
                <a16:creationId xmlns:a16="http://schemas.microsoft.com/office/drawing/2014/main" id="{38883832-3C96-BA54-1110-327564EC1E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2D4E6-5795-3148-8BC2-223DF00D458A}"/>
              </a:ext>
            </a:extLst>
          </p:cNvPr>
          <p:cNvSpPr>
            <a:spLocks noGrp="1"/>
          </p:cNvSpPr>
          <p:nvPr>
            <p:ph type="sldNum" sz="quarter" idx="12"/>
          </p:nvPr>
        </p:nvSpPr>
        <p:spPr/>
        <p:txBody>
          <a:bodyPr/>
          <a:lstStyle/>
          <a:p>
            <a:fld id="{500105A5-4910-5E4C-8FAD-58071300E998}" type="slidenum">
              <a:rPr lang="en-US" smtClean="0"/>
              <a:t>‹#›</a:t>
            </a:fld>
            <a:endParaRPr lang="en-US"/>
          </a:p>
        </p:txBody>
      </p:sp>
    </p:spTree>
    <p:extLst>
      <p:ext uri="{BB962C8B-B14F-4D97-AF65-F5344CB8AC3E}">
        <p14:creationId xmlns:p14="http://schemas.microsoft.com/office/powerpoint/2010/main" val="2135479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D836C-9986-91FC-8F5F-0B40F2ADC52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6AA9271-1671-B420-D3F9-763C5FC780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5A4D12B-A60D-08E2-A99C-5F7433164C52}"/>
              </a:ext>
            </a:extLst>
          </p:cNvPr>
          <p:cNvSpPr>
            <a:spLocks noGrp="1"/>
          </p:cNvSpPr>
          <p:nvPr>
            <p:ph type="dt" sz="half" idx="10"/>
          </p:nvPr>
        </p:nvSpPr>
        <p:spPr/>
        <p:txBody>
          <a:bodyPr/>
          <a:lstStyle/>
          <a:p>
            <a:fld id="{12704C47-3352-C64D-91F1-89B138A6273E}" type="datetimeFigureOut">
              <a:rPr lang="en-US" smtClean="0"/>
              <a:t>9/16/2023</a:t>
            </a:fld>
            <a:endParaRPr lang="en-US"/>
          </a:p>
        </p:txBody>
      </p:sp>
      <p:sp>
        <p:nvSpPr>
          <p:cNvPr id="5" name="Footer Placeholder 4">
            <a:extLst>
              <a:ext uri="{FF2B5EF4-FFF2-40B4-BE49-F238E27FC236}">
                <a16:creationId xmlns:a16="http://schemas.microsoft.com/office/drawing/2014/main" id="{940C601C-1FE2-54CF-539B-EEBE4B623A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D373F1-87E1-8CB9-57BD-5626E6EB012F}"/>
              </a:ext>
            </a:extLst>
          </p:cNvPr>
          <p:cNvSpPr>
            <a:spLocks noGrp="1"/>
          </p:cNvSpPr>
          <p:nvPr>
            <p:ph type="sldNum" sz="quarter" idx="12"/>
          </p:nvPr>
        </p:nvSpPr>
        <p:spPr/>
        <p:txBody>
          <a:bodyPr/>
          <a:lstStyle/>
          <a:p>
            <a:fld id="{500105A5-4910-5E4C-8FAD-58071300E998}" type="slidenum">
              <a:rPr lang="en-US" smtClean="0"/>
              <a:t>‹#›</a:t>
            </a:fld>
            <a:endParaRPr lang="en-US"/>
          </a:p>
        </p:txBody>
      </p:sp>
    </p:spTree>
    <p:extLst>
      <p:ext uri="{BB962C8B-B14F-4D97-AF65-F5344CB8AC3E}">
        <p14:creationId xmlns:p14="http://schemas.microsoft.com/office/powerpoint/2010/main" val="853343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3F1B6-9114-B135-C3DD-D76032DFAE8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E03D81D-B75F-142F-7455-8CDCBD510AC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9590B41-320D-B917-9223-B316317673D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CEC5035-5EC8-5EFC-947D-042B04105610}"/>
              </a:ext>
            </a:extLst>
          </p:cNvPr>
          <p:cNvSpPr>
            <a:spLocks noGrp="1"/>
          </p:cNvSpPr>
          <p:nvPr>
            <p:ph type="dt" sz="half" idx="10"/>
          </p:nvPr>
        </p:nvSpPr>
        <p:spPr/>
        <p:txBody>
          <a:bodyPr/>
          <a:lstStyle/>
          <a:p>
            <a:fld id="{12704C47-3352-C64D-91F1-89B138A6273E}" type="datetimeFigureOut">
              <a:rPr lang="en-US" smtClean="0"/>
              <a:t>9/16/2023</a:t>
            </a:fld>
            <a:endParaRPr lang="en-US"/>
          </a:p>
        </p:txBody>
      </p:sp>
      <p:sp>
        <p:nvSpPr>
          <p:cNvPr id="6" name="Footer Placeholder 5">
            <a:extLst>
              <a:ext uri="{FF2B5EF4-FFF2-40B4-BE49-F238E27FC236}">
                <a16:creationId xmlns:a16="http://schemas.microsoft.com/office/drawing/2014/main" id="{653FCF11-A72D-838D-9FFB-17AAFCEA40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85EF03-50AA-0D7A-0F5E-8D85ACCE79AE}"/>
              </a:ext>
            </a:extLst>
          </p:cNvPr>
          <p:cNvSpPr>
            <a:spLocks noGrp="1"/>
          </p:cNvSpPr>
          <p:nvPr>
            <p:ph type="sldNum" sz="quarter" idx="12"/>
          </p:nvPr>
        </p:nvSpPr>
        <p:spPr/>
        <p:txBody>
          <a:bodyPr/>
          <a:lstStyle/>
          <a:p>
            <a:fld id="{500105A5-4910-5E4C-8FAD-58071300E998}" type="slidenum">
              <a:rPr lang="en-US" smtClean="0"/>
              <a:t>‹#›</a:t>
            </a:fld>
            <a:endParaRPr lang="en-US"/>
          </a:p>
        </p:txBody>
      </p:sp>
    </p:spTree>
    <p:extLst>
      <p:ext uri="{BB962C8B-B14F-4D97-AF65-F5344CB8AC3E}">
        <p14:creationId xmlns:p14="http://schemas.microsoft.com/office/powerpoint/2010/main" val="1153647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F2D18-F09D-811E-C42C-57E0C3AF447C}"/>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4C91152-853D-7F09-5EB0-3CE8C84184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C5347F2-A83F-59DD-D008-D184F3822EF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89DE33F-E0D8-A767-877B-25600B9203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3AA2573-6F5E-D49E-0674-F79FE570591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CB6795E-D269-0337-4D18-D546EA484199}"/>
              </a:ext>
            </a:extLst>
          </p:cNvPr>
          <p:cNvSpPr>
            <a:spLocks noGrp="1"/>
          </p:cNvSpPr>
          <p:nvPr>
            <p:ph type="dt" sz="half" idx="10"/>
          </p:nvPr>
        </p:nvSpPr>
        <p:spPr/>
        <p:txBody>
          <a:bodyPr/>
          <a:lstStyle/>
          <a:p>
            <a:fld id="{12704C47-3352-C64D-91F1-89B138A6273E}" type="datetimeFigureOut">
              <a:rPr lang="en-US" smtClean="0"/>
              <a:t>9/16/2023</a:t>
            </a:fld>
            <a:endParaRPr lang="en-US"/>
          </a:p>
        </p:txBody>
      </p:sp>
      <p:sp>
        <p:nvSpPr>
          <p:cNvPr id="8" name="Footer Placeholder 7">
            <a:extLst>
              <a:ext uri="{FF2B5EF4-FFF2-40B4-BE49-F238E27FC236}">
                <a16:creationId xmlns:a16="http://schemas.microsoft.com/office/drawing/2014/main" id="{8FEA4AE3-33D1-E8FF-B9D7-5D8DF3BDC67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C17F08-E60F-CADE-DE11-87FC1EB0F21F}"/>
              </a:ext>
            </a:extLst>
          </p:cNvPr>
          <p:cNvSpPr>
            <a:spLocks noGrp="1"/>
          </p:cNvSpPr>
          <p:nvPr>
            <p:ph type="sldNum" sz="quarter" idx="12"/>
          </p:nvPr>
        </p:nvSpPr>
        <p:spPr/>
        <p:txBody>
          <a:bodyPr/>
          <a:lstStyle/>
          <a:p>
            <a:fld id="{500105A5-4910-5E4C-8FAD-58071300E998}" type="slidenum">
              <a:rPr lang="en-US" smtClean="0"/>
              <a:t>‹#›</a:t>
            </a:fld>
            <a:endParaRPr lang="en-US"/>
          </a:p>
        </p:txBody>
      </p:sp>
    </p:spTree>
    <p:extLst>
      <p:ext uri="{BB962C8B-B14F-4D97-AF65-F5344CB8AC3E}">
        <p14:creationId xmlns:p14="http://schemas.microsoft.com/office/powerpoint/2010/main" val="1905850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71C59-08D1-E454-BF58-2EB4FEA75B6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B62588C-6921-91E1-B53E-0FCD6737AE72}"/>
              </a:ext>
            </a:extLst>
          </p:cNvPr>
          <p:cNvSpPr>
            <a:spLocks noGrp="1"/>
          </p:cNvSpPr>
          <p:nvPr>
            <p:ph type="dt" sz="half" idx="10"/>
          </p:nvPr>
        </p:nvSpPr>
        <p:spPr/>
        <p:txBody>
          <a:bodyPr/>
          <a:lstStyle/>
          <a:p>
            <a:fld id="{12704C47-3352-C64D-91F1-89B138A6273E}" type="datetimeFigureOut">
              <a:rPr lang="en-US" smtClean="0"/>
              <a:t>9/16/2023</a:t>
            </a:fld>
            <a:endParaRPr lang="en-US"/>
          </a:p>
        </p:txBody>
      </p:sp>
      <p:sp>
        <p:nvSpPr>
          <p:cNvPr id="4" name="Footer Placeholder 3">
            <a:extLst>
              <a:ext uri="{FF2B5EF4-FFF2-40B4-BE49-F238E27FC236}">
                <a16:creationId xmlns:a16="http://schemas.microsoft.com/office/drawing/2014/main" id="{F80E7CAF-543C-2FCC-7AD1-0A3ED1E0E24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C568E6-548F-3916-C3F1-0EA0B11C8538}"/>
              </a:ext>
            </a:extLst>
          </p:cNvPr>
          <p:cNvSpPr>
            <a:spLocks noGrp="1"/>
          </p:cNvSpPr>
          <p:nvPr>
            <p:ph type="sldNum" sz="quarter" idx="12"/>
          </p:nvPr>
        </p:nvSpPr>
        <p:spPr/>
        <p:txBody>
          <a:bodyPr/>
          <a:lstStyle/>
          <a:p>
            <a:fld id="{500105A5-4910-5E4C-8FAD-58071300E998}" type="slidenum">
              <a:rPr lang="en-US" smtClean="0"/>
              <a:t>‹#›</a:t>
            </a:fld>
            <a:endParaRPr lang="en-US"/>
          </a:p>
        </p:txBody>
      </p:sp>
    </p:spTree>
    <p:extLst>
      <p:ext uri="{BB962C8B-B14F-4D97-AF65-F5344CB8AC3E}">
        <p14:creationId xmlns:p14="http://schemas.microsoft.com/office/powerpoint/2010/main" val="2854064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D86D7F-69F3-A350-FD7B-B0A924C5016F}"/>
              </a:ext>
            </a:extLst>
          </p:cNvPr>
          <p:cNvSpPr>
            <a:spLocks noGrp="1"/>
          </p:cNvSpPr>
          <p:nvPr>
            <p:ph type="dt" sz="half" idx="10"/>
          </p:nvPr>
        </p:nvSpPr>
        <p:spPr/>
        <p:txBody>
          <a:bodyPr/>
          <a:lstStyle/>
          <a:p>
            <a:fld id="{12704C47-3352-C64D-91F1-89B138A6273E}" type="datetimeFigureOut">
              <a:rPr lang="en-US" smtClean="0"/>
              <a:t>9/16/2023</a:t>
            </a:fld>
            <a:endParaRPr lang="en-US"/>
          </a:p>
        </p:txBody>
      </p:sp>
      <p:sp>
        <p:nvSpPr>
          <p:cNvPr id="3" name="Footer Placeholder 2">
            <a:extLst>
              <a:ext uri="{FF2B5EF4-FFF2-40B4-BE49-F238E27FC236}">
                <a16:creationId xmlns:a16="http://schemas.microsoft.com/office/drawing/2014/main" id="{9A6C1365-3D9E-B71D-27C3-8027905709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737F88-1500-6750-B37B-FDE23F413F48}"/>
              </a:ext>
            </a:extLst>
          </p:cNvPr>
          <p:cNvSpPr>
            <a:spLocks noGrp="1"/>
          </p:cNvSpPr>
          <p:nvPr>
            <p:ph type="sldNum" sz="quarter" idx="12"/>
          </p:nvPr>
        </p:nvSpPr>
        <p:spPr/>
        <p:txBody>
          <a:bodyPr/>
          <a:lstStyle/>
          <a:p>
            <a:fld id="{500105A5-4910-5E4C-8FAD-58071300E998}" type="slidenum">
              <a:rPr lang="en-US" smtClean="0"/>
              <a:t>‹#›</a:t>
            </a:fld>
            <a:endParaRPr lang="en-US"/>
          </a:p>
        </p:txBody>
      </p:sp>
    </p:spTree>
    <p:extLst>
      <p:ext uri="{BB962C8B-B14F-4D97-AF65-F5344CB8AC3E}">
        <p14:creationId xmlns:p14="http://schemas.microsoft.com/office/powerpoint/2010/main" val="2334426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34BB9-3D48-3303-4663-076475FD5FA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1D7003D-F285-833C-9E9E-D8E89AAD57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CF5FEB7-CE9E-8819-7AC2-E44A376CC6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2DBAD4F-A515-BB69-DE03-65A82D68F55B}"/>
              </a:ext>
            </a:extLst>
          </p:cNvPr>
          <p:cNvSpPr>
            <a:spLocks noGrp="1"/>
          </p:cNvSpPr>
          <p:nvPr>
            <p:ph type="dt" sz="half" idx="10"/>
          </p:nvPr>
        </p:nvSpPr>
        <p:spPr/>
        <p:txBody>
          <a:bodyPr/>
          <a:lstStyle/>
          <a:p>
            <a:fld id="{12704C47-3352-C64D-91F1-89B138A6273E}" type="datetimeFigureOut">
              <a:rPr lang="en-US" smtClean="0"/>
              <a:t>9/16/2023</a:t>
            </a:fld>
            <a:endParaRPr lang="en-US"/>
          </a:p>
        </p:txBody>
      </p:sp>
      <p:sp>
        <p:nvSpPr>
          <p:cNvPr id="6" name="Footer Placeholder 5">
            <a:extLst>
              <a:ext uri="{FF2B5EF4-FFF2-40B4-BE49-F238E27FC236}">
                <a16:creationId xmlns:a16="http://schemas.microsoft.com/office/drawing/2014/main" id="{5F09EDE2-9EB2-4104-DAC8-091828C50A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C65186-0521-6198-9920-C88505527068}"/>
              </a:ext>
            </a:extLst>
          </p:cNvPr>
          <p:cNvSpPr>
            <a:spLocks noGrp="1"/>
          </p:cNvSpPr>
          <p:nvPr>
            <p:ph type="sldNum" sz="quarter" idx="12"/>
          </p:nvPr>
        </p:nvSpPr>
        <p:spPr/>
        <p:txBody>
          <a:bodyPr/>
          <a:lstStyle/>
          <a:p>
            <a:fld id="{500105A5-4910-5E4C-8FAD-58071300E998}" type="slidenum">
              <a:rPr lang="en-US" smtClean="0"/>
              <a:t>‹#›</a:t>
            </a:fld>
            <a:endParaRPr lang="en-US"/>
          </a:p>
        </p:txBody>
      </p:sp>
    </p:spTree>
    <p:extLst>
      <p:ext uri="{BB962C8B-B14F-4D97-AF65-F5344CB8AC3E}">
        <p14:creationId xmlns:p14="http://schemas.microsoft.com/office/powerpoint/2010/main" val="951009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8269D-5307-2242-D3EC-B5EAF3565AF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E27BA67-83F0-6A1E-878D-92D3FAEA50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8203E8-3CEE-BC20-D6D7-C31A892A6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5FE212B-5963-C184-09E9-55263B05D155}"/>
              </a:ext>
            </a:extLst>
          </p:cNvPr>
          <p:cNvSpPr>
            <a:spLocks noGrp="1"/>
          </p:cNvSpPr>
          <p:nvPr>
            <p:ph type="dt" sz="half" idx="10"/>
          </p:nvPr>
        </p:nvSpPr>
        <p:spPr/>
        <p:txBody>
          <a:bodyPr/>
          <a:lstStyle/>
          <a:p>
            <a:fld id="{12704C47-3352-C64D-91F1-89B138A6273E}" type="datetimeFigureOut">
              <a:rPr lang="en-US" smtClean="0"/>
              <a:t>9/16/2023</a:t>
            </a:fld>
            <a:endParaRPr lang="en-US"/>
          </a:p>
        </p:txBody>
      </p:sp>
      <p:sp>
        <p:nvSpPr>
          <p:cNvPr id="6" name="Footer Placeholder 5">
            <a:extLst>
              <a:ext uri="{FF2B5EF4-FFF2-40B4-BE49-F238E27FC236}">
                <a16:creationId xmlns:a16="http://schemas.microsoft.com/office/drawing/2014/main" id="{D97AA6BD-385A-268E-AAD3-1371453EF0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B2F758-0FCC-242D-9A90-0FBBBF4491BC}"/>
              </a:ext>
            </a:extLst>
          </p:cNvPr>
          <p:cNvSpPr>
            <a:spLocks noGrp="1"/>
          </p:cNvSpPr>
          <p:nvPr>
            <p:ph type="sldNum" sz="quarter" idx="12"/>
          </p:nvPr>
        </p:nvSpPr>
        <p:spPr/>
        <p:txBody>
          <a:bodyPr/>
          <a:lstStyle/>
          <a:p>
            <a:fld id="{500105A5-4910-5E4C-8FAD-58071300E998}" type="slidenum">
              <a:rPr lang="en-US" smtClean="0"/>
              <a:t>‹#›</a:t>
            </a:fld>
            <a:endParaRPr lang="en-US"/>
          </a:p>
        </p:txBody>
      </p:sp>
    </p:spTree>
    <p:extLst>
      <p:ext uri="{BB962C8B-B14F-4D97-AF65-F5344CB8AC3E}">
        <p14:creationId xmlns:p14="http://schemas.microsoft.com/office/powerpoint/2010/main" val="4186090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4FD5B7-87ED-9FC4-05ED-6556D841B3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EBBFE35-9AA5-D769-7A07-F5F2638E25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DCE3A5E-5F62-BED6-C284-022EFC3DF2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704C47-3352-C64D-91F1-89B138A6273E}" type="datetimeFigureOut">
              <a:rPr lang="en-US" smtClean="0"/>
              <a:t>9/16/2023</a:t>
            </a:fld>
            <a:endParaRPr lang="en-US"/>
          </a:p>
        </p:txBody>
      </p:sp>
      <p:sp>
        <p:nvSpPr>
          <p:cNvPr id="5" name="Footer Placeholder 4">
            <a:extLst>
              <a:ext uri="{FF2B5EF4-FFF2-40B4-BE49-F238E27FC236}">
                <a16:creationId xmlns:a16="http://schemas.microsoft.com/office/drawing/2014/main" id="{1881651E-18D9-7D72-5E01-0EB8C7526A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FD15831-2CBD-CFE1-72EF-80C9C10373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0105A5-4910-5E4C-8FAD-58071300E998}" type="slidenum">
              <a:rPr lang="en-US" smtClean="0"/>
              <a:t>‹#›</a:t>
            </a:fld>
            <a:endParaRPr lang="en-US"/>
          </a:p>
        </p:txBody>
      </p:sp>
    </p:spTree>
    <p:extLst>
      <p:ext uri="{BB962C8B-B14F-4D97-AF65-F5344CB8AC3E}">
        <p14:creationId xmlns:p14="http://schemas.microsoft.com/office/powerpoint/2010/main" val="13534829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6A266-5F40-F5B9-6A52-35C5AE7A64BA}"/>
              </a:ext>
            </a:extLst>
          </p:cNvPr>
          <p:cNvSpPr>
            <a:spLocks noGrp="1"/>
          </p:cNvSpPr>
          <p:nvPr>
            <p:ph type="ctrTitle"/>
          </p:nvPr>
        </p:nvSpPr>
        <p:spPr/>
        <p:txBody>
          <a:bodyPr/>
          <a:lstStyle/>
          <a:p>
            <a:r>
              <a:rPr lang="en-US" dirty="0"/>
              <a:t>Exception Handling</a:t>
            </a:r>
          </a:p>
        </p:txBody>
      </p:sp>
    </p:spTree>
    <p:extLst>
      <p:ext uri="{BB962C8B-B14F-4D97-AF65-F5344CB8AC3E}">
        <p14:creationId xmlns:p14="http://schemas.microsoft.com/office/powerpoint/2010/main" val="2447253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7FE52-B35D-3EF7-3310-8FC7F5304253}"/>
              </a:ext>
            </a:extLst>
          </p:cNvPr>
          <p:cNvSpPr>
            <a:spLocks noGrp="1"/>
          </p:cNvSpPr>
          <p:nvPr>
            <p:ph type="title"/>
          </p:nvPr>
        </p:nvSpPr>
        <p:spPr/>
        <p:txBody>
          <a:bodyPr/>
          <a:lstStyle/>
          <a:p>
            <a:r>
              <a:rPr lang="en-US" dirty="0"/>
              <a:t>Find Exception type</a:t>
            </a:r>
          </a:p>
        </p:txBody>
      </p:sp>
      <p:pic>
        <p:nvPicPr>
          <p:cNvPr id="5" name="Content Placeholder 4" descr="A screen shot of a computer program&#10;&#10;Description automatically generated">
            <a:extLst>
              <a:ext uri="{FF2B5EF4-FFF2-40B4-BE49-F238E27FC236}">
                <a16:creationId xmlns:a16="http://schemas.microsoft.com/office/drawing/2014/main" id="{D129FB13-EE56-9FDA-E58E-F92063B32025}"/>
              </a:ext>
            </a:extLst>
          </p:cNvPr>
          <p:cNvPicPr>
            <a:picLocks noGrp="1" noChangeAspect="1"/>
          </p:cNvPicPr>
          <p:nvPr>
            <p:ph idx="1"/>
          </p:nvPr>
        </p:nvPicPr>
        <p:blipFill>
          <a:blip r:embed="rId2"/>
          <a:stretch>
            <a:fillRect/>
          </a:stretch>
        </p:blipFill>
        <p:spPr>
          <a:xfrm>
            <a:off x="838200" y="2941268"/>
            <a:ext cx="10515600" cy="3789826"/>
          </a:xfrm>
        </p:spPr>
      </p:pic>
      <p:sp>
        <p:nvSpPr>
          <p:cNvPr id="7" name="TextBox 6">
            <a:extLst>
              <a:ext uri="{FF2B5EF4-FFF2-40B4-BE49-F238E27FC236}">
                <a16:creationId xmlns:a16="http://schemas.microsoft.com/office/drawing/2014/main" id="{DDCE6FA9-8EAB-04A0-CE86-242B2D1D051B}"/>
              </a:ext>
            </a:extLst>
          </p:cNvPr>
          <p:cNvSpPr txBox="1"/>
          <p:nvPr/>
        </p:nvSpPr>
        <p:spPr>
          <a:xfrm>
            <a:off x="957943" y="1598695"/>
            <a:ext cx="6096000" cy="954107"/>
          </a:xfrm>
          <a:prstGeom prst="rect">
            <a:avLst/>
          </a:prstGeom>
          <a:noFill/>
        </p:spPr>
        <p:txBody>
          <a:bodyPr wrap="square">
            <a:spAutoFit/>
          </a:bodyPr>
          <a:lstStyle/>
          <a:p>
            <a:r>
              <a:rPr lang="en-IN" sz="2800" b="0" i="0" dirty="0" err="1">
                <a:effectLst/>
                <a:latin typeface="Söhne Mono"/>
              </a:rPr>
              <a:t>num</a:t>
            </a:r>
            <a:r>
              <a:rPr lang="en-IN" sz="2800" b="0" i="0" dirty="0">
                <a:effectLst/>
                <a:latin typeface="Söhne Mono"/>
              </a:rPr>
              <a:t> = int(input("Enter a number: ")) </a:t>
            </a:r>
          </a:p>
          <a:p>
            <a:r>
              <a:rPr lang="en-IN" sz="2800" b="0" i="0" dirty="0">
                <a:effectLst/>
                <a:latin typeface="Söhne Mono"/>
              </a:rPr>
              <a:t>result = 10 / </a:t>
            </a:r>
            <a:r>
              <a:rPr lang="en-IN" sz="2800" b="0" i="0" dirty="0" err="1">
                <a:effectLst/>
                <a:latin typeface="Söhne Mono"/>
              </a:rPr>
              <a:t>num</a:t>
            </a:r>
            <a:endParaRPr lang="en-US" sz="2800" dirty="0"/>
          </a:p>
        </p:txBody>
      </p:sp>
    </p:spTree>
    <p:extLst>
      <p:ext uri="{BB962C8B-B14F-4D97-AF65-F5344CB8AC3E}">
        <p14:creationId xmlns:p14="http://schemas.microsoft.com/office/powerpoint/2010/main" val="3722279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6233AB-6A22-628B-991D-F1283D275A64}"/>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latin typeface="+mj-lt"/>
                <a:ea typeface="+mj-ea"/>
                <a:cs typeface="+mj-cs"/>
              </a:rPr>
              <a:t>num = int(input("Enter a number: "))</a:t>
            </a:r>
          </a:p>
        </p:txBody>
      </p:sp>
      <p:pic>
        <p:nvPicPr>
          <p:cNvPr id="5" name="Picture 4" descr="A screen shot of a computer&#10;&#10;Description automatically generated">
            <a:extLst>
              <a:ext uri="{FF2B5EF4-FFF2-40B4-BE49-F238E27FC236}">
                <a16:creationId xmlns:a16="http://schemas.microsoft.com/office/drawing/2014/main" id="{A2EF0F4D-5F7F-C4DC-141F-9F62DBCB7001}"/>
              </a:ext>
            </a:extLst>
          </p:cNvPr>
          <p:cNvPicPr>
            <a:picLocks noChangeAspect="1"/>
          </p:cNvPicPr>
          <p:nvPr/>
        </p:nvPicPr>
        <p:blipFill>
          <a:blip r:embed="rId2"/>
          <a:stretch>
            <a:fillRect/>
          </a:stretch>
        </p:blipFill>
        <p:spPr>
          <a:xfrm>
            <a:off x="445948" y="2901057"/>
            <a:ext cx="10904799" cy="2426317"/>
          </a:xfrm>
          <a:prstGeom prst="rect">
            <a:avLst/>
          </a:prstGeom>
        </p:spPr>
      </p:pic>
    </p:spTree>
    <p:extLst>
      <p:ext uri="{BB962C8B-B14F-4D97-AF65-F5344CB8AC3E}">
        <p14:creationId xmlns:p14="http://schemas.microsoft.com/office/powerpoint/2010/main" val="1809031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5B515-AA30-38C4-853E-36A747D77296}"/>
              </a:ext>
            </a:extLst>
          </p:cNvPr>
          <p:cNvSpPr>
            <a:spLocks noGrp="1"/>
          </p:cNvSpPr>
          <p:nvPr>
            <p:ph type="title"/>
          </p:nvPr>
        </p:nvSpPr>
        <p:spPr/>
        <p:txBody>
          <a:bodyPr/>
          <a:lstStyle/>
          <a:p>
            <a:r>
              <a:rPr lang="en-IN" b="0" i="0" dirty="0">
                <a:effectLst/>
                <a:latin typeface="Söhne Mono"/>
              </a:rPr>
              <a:t>with open("</a:t>
            </a:r>
            <a:r>
              <a:rPr lang="en-IN" b="0" i="0" dirty="0" err="1">
                <a:effectLst/>
                <a:latin typeface="Söhne Mono"/>
              </a:rPr>
              <a:t>non_existent_file.txt</a:t>
            </a:r>
            <a:r>
              <a:rPr lang="en-IN" b="0" i="0" dirty="0">
                <a:effectLst/>
                <a:latin typeface="Söhne Mono"/>
              </a:rPr>
              <a:t>", "r") as file:      	content = </a:t>
            </a:r>
            <a:r>
              <a:rPr lang="en-IN" b="0" i="0" dirty="0" err="1">
                <a:effectLst/>
                <a:latin typeface="Söhne Mono"/>
              </a:rPr>
              <a:t>file.read</a:t>
            </a:r>
            <a:r>
              <a:rPr lang="en-IN" b="0" i="0" dirty="0">
                <a:effectLst/>
                <a:latin typeface="Söhne Mono"/>
              </a:rPr>
              <a:t>()</a:t>
            </a:r>
            <a:endParaRPr lang="en-US" dirty="0"/>
          </a:p>
        </p:txBody>
      </p:sp>
      <p:pic>
        <p:nvPicPr>
          <p:cNvPr id="5" name="Picture 4" descr="A computer screen shot of a computer code&#10;&#10;Description automatically generated">
            <a:extLst>
              <a:ext uri="{FF2B5EF4-FFF2-40B4-BE49-F238E27FC236}">
                <a16:creationId xmlns:a16="http://schemas.microsoft.com/office/drawing/2014/main" id="{E9A66864-8F67-D720-F1D6-549B72AF99B8}"/>
              </a:ext>
            </a:extLst>
          </p:cNvPr>
          <p:cNvPicPr>
            <a:picLocks noChangeAspect="1"/>
          </p:cNvPicPr>
          <p:nvPr/>
        </p:nvPicPr>
        <p:blipFill>
          <a:blip r:embed="rId2"/>
          <a:stretch>
            <a:fillRect/>
          </a:stretch>
        </p:blipFill>
        <p:spPr>
          <a:xfrm>
            <a:off x="838200" y="2516159"/>
            <a:ext cx="10660414" cy="3009998"/>
          </a:xfrm>
          <a:prstGeom prst="rect">
            <a:avLst/>
          </a:prstGeom>
        </p:spPr>
      </p:pic>
    </p:spTree>
    <p:extLst>
      <p:ext uri="{BB962C8B-B14F-4D97-AF65-F5344CB8AC3E}">
        <p14:creationId xmlns:p14="http://schemas.microsoft.com/office/powerpoint/2010/main" val="145733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E86FC-ADBF-FBFB-D883-862F7FC18FB5}"/>
              </a:ext>
            </a:extLst>
          </p:cNvPr>
          <p:cNvSpPr>
            <a:spLocks noGrp="1"/>
          </p:cNvSpPr>
          <p:nvPr>
            <p:ph type="title"/>
          </p:nvPr>
        </p:nvSpPr>
        <p:spPr/>
        <p:txBody>
          <a:bodyPr/>
          <a:lstStyle/>
          <a:p>
            <a:r>
              <a:rPr lang="en-US" dirty="0" err="1"/>
              <a:t>my_list</a:t>
            </a:r>
            <a:r>
              <a:rPr lang="en-US" dirty="0"/>
              <a:t> = [1, 2, 3] </a:t>
            </a:r>
            <a:br>
              <a:rPr lang="en-US" dirty="0"/>
            </a:br>
            <a:r>
              <a:rPr lang="en-US" dirty="0"/>
              <a:t>print(</a:t>
            </a:r>
            <a:r>
              <a:rPr lang="en-US" dirty="0" err="1"/>
              <a:t>my_list</a:t>
            </a:r>
            <a:r>
              <a:rPr lang="en-US" dirty="0"/>
              <a:t>[5])</a:t>
            </a:r>
          </a:p>
        </p:txBody>
      </p:sp>
      <p:pic>
        <p:nvPicPr>
          <p:cNvPr id="5" name="Content Placeholder 4" descr="A computer screen shot of a program code&#10;&#10;Description automatically generated">
            <a:extLst>
              <a:ext uri="{FF2B5EF4-FFF2-40B4-BE49-F238E27FC236}">
                <a16:creationId xmlns:a16="http://schemas.microsoft.com/office/drawing/2014/main" id="{D211038D-F58B-B4D2-BF9B-A9582D7408F6}"/>
              </a:ext>
            </a:extLst>
          </p:cNvPr>
          <p:cNvPicPr>
            <a:picLocks noGrp="1" noChangeAspect="1"/>
          </p:cNvPicPr>
          <p:nvPr>
            <p:ph idx="1"/>
          </p:nvPr>
        </p:nvPicPr>
        <p:blipFill>
          <a:blip r:embed="rId2"/>
          <a:stretch>
            <a:fillRect/>
          </a:stretch>
        </p:blipFill>
        <p:spPr>
          <a:xfrm>
            <a:off x="1123950" y="2020094"/>
            <a:ext cx="9944100" cy="3962400"/>
          </a:xfrm>
        </p:spPr>
      </p:pic>
    </p:spTree>
    <p:extLst>
      <p:ext uri="{BB962C8B-B14F-4D97-AF65-F5344CB8AC3E}">
        <p14:creationId xmlns:p14="http://schemas.microsoft.com/office/powerpoint/2010/main" val="1672770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4B685-D0D3-824E-C579-849A85EBC07A}"/>
              </a:ext>
            </a:extLst>
          </p:cNvPr>
          <p:cNvSpPr>
            <a:spLocks noGrp="1"/>
          </p:cNvSpPr>
          <p:nvPr>
            <p:ph type="title"/>
          </p:nvPr>
        </p:nvSpPr>
        <p:spPr/>
        <p:txBody>
          <a:bodyPr/>
          <a:lstStyle/>
          <a:p>
            <a:r>
              <a:rPr lang="en-US" dirty="0" err="1"/>
              <a:t>my_dict</a:t>
            </a:r>
            <a:r>
              <a:rPr lang="en-US" dirty="0"/>
              <a:t> = {"name": "John", "age": 30} print(</a:t>
            </a:r>
            <a:r>
              <a:rPr lang="en-US" dirty="0" err="1"/>
              <a:t>my_dict</a:t>
            </a:r>
            <a:r>
              <a:rPr lang="en-US" dirty="0"/>
              <a:t>["gender"])</a:t>
            </a:r>
          </a:p>
        </p:txBody>
      </p:sp>
      <p:pic>
        <p:nvPicPr>
          <p:cNvPr id="7" name="Picture 6" descr="A screen shot of a computer code&#10;&#10;Description automatically generated">
            <a:extLst>
              <a:ext uri="{FF2B5EF4-FFF2-40B4-BE49-F238E27FC236}">
                <a16:creationId xmlns:a16="http://schemas.microsoft.com/office/drawing/2014/main" id="{8FC5D4B5-641F-44A1-CF27-CA8B403F55CC}"/>
              </a:ext>
            </a:extLst>
          </p:cNvPr>
          <p:cNvPicPr>
            <a:picLocks noChangeAspect="1"/>
          </p:cNvPicPr>
          <p:nvPr/>
        </p:nvPicPr>
        <p:blipFill>
          <a:blip r:embed="rId2"/>
          <a:stretch>
            <a:fillRect/>
          </a:stretch>
        </p:blipFill>
        <p:spPr>
          <a:xfrm>
            <a:off x="416999" y="1997870"/>
            <a:ext cx="11358001" cy="3382511"/>
          </a:xfrm>
          <a:prstGeom prst="rect">
            <a:avLst/>
          </a:prstGeom>
        </p:spPr>
      </p:pic>
    </p:spTree>
    <p:extLst>
      <p:ext uri="{BB962C8B-B14F-4D97-AF65-F5344CB8AC3E}">
        <p14:creationId xmlns:p14="http://schemas.microsoft.com/office/powerpoint/2010/main" val="1043880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00619-64A0-C624-C9A2-92024F489E19}"/>
              </a:ext>
            </a:extLst>
          </p:cNvPr>
          <p:cNvSpPr>
            <a:spLocks noGrp="1"/>
          </p:cNvSpPr>
          <p:nvPr>
            <p:ph type="title"/>
          </p:nvPr>
        </p:nvSpPr>
        <p:spPr/>
        <p:txBody>
          <a:bodyPr/>
          <a:lstStyle/>
          <a:p>
            <a:r>
              <a:rPr lang="en-US" dirty="0"/>
              <a:t>print(x)  //x is not defined previously</a:t>
            </a:r>
          </a:p>
        </p:txBody>
      </p:sp>
      <p:pic>
        <p:nvPicPr>
          <p:cNvPr id="5" name="Content Placeholder 4" descr="A black background with green text&#10;&#10;Description automatically generated">
            <a:extLst>
              <a:ext uri="{FF2B5EF4-FFF2-40B4-BE49-F238E27FC236}">
                <a16:creationId xmlns:a16="http://schemas.microsoft.com/office/drawing/2014/main" id="{2C983C7F-902D-C6AE-EF04-B07FD0E065C7}"/>
              </a:ext>
            </a:extLst>
          </p:cNvPr>
          <p:cNvPicPr>
            <a:picLocks noGrp="1" noChangeAspect="1"/>
          </p:cNvPicPr>
          <p:nvPr>
            <p:ph idx="1"/>
          </p:nvPr>
        </p:nvPicPr>
        <p:blipFill>
          <a:blip r:embed="rId2"/>
          <a:stretch>
            <a:fillRect/>
          </a:stretch>
        </p:blipFill>
        <p:spPr>
          <a:xfrm>
            <a:off x="838200" y="2517145"/>
            <a:ext cx="10515600" cy="2968298"/>
          </a:xfrm>
        </p:spPr>
      </p:pic>
    </p:spTree>
    <p:extLst>
      <p:ext uri="{BB962C8B-B14F-4D97-AF65-F5344CB8AC3E}">
        <p14:creationId xmlns:p14="http://schemas.microsoft.com/office/powerpoint/2010/main" val="2935938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44481-EAB1-989D-CB50-65F8262712F0}"/>
              </a:ext>
            </a:extLst>
          </p:cNvPr>
          <p:cNvSpPr>
            <a:spLocks noGrp="1"/>
          </p:cNvSpPr>
          <p:nvPr>
            <p:ph type="title"/>
          </p:nvPr>
        </p:nvSpPr>
        <p:spPr/>
        <p:txBody>
          <a:bodyPr/>
          <a:lstStyle/>
          <a:p>
            <a:r>
              <a:rPr lang="en-US" dirty="0"/>
              <a:t>result = 10 + "5"</a:t>
            </a:r>
          </a:p>
        </p:txBody>
      </p:sp>
      <p:pic>
        <p:nvPicPr>
          <p:cNvPr id="5" name="Picture 4" descr="A black background with green text&#10;&#10;Description automatically generated">
            <a:extLst>
              <a:ext uri="{FF2B5EF4-FFF2-40B4-BE49-F238E27FC236}">
                <a16:creationId xmlns:a16="http://schemas.microsoft.com/office/drawing/2014/main" id="{AAC85D40-ADF4-2886-4B6B-D4E081EBAEE1}"/>
              </a:ext>
            </a:extLst>
          </p:cNvPr>
          <p:cNvPicPr>
            <a:picLocks noChangeAspect="1"/>
          </p:cNvPicPr>
          <p:nvPr/>
        </p:nvPicPr>
        <p:blipFill>
          <a:blip r:embed="rId2"/>
          <a:stretch>
            <a:fillRect/>
          </a:stretch>
        </p:blipFill>
        <p:spPr>
          <a:xfrm>
            <a:off x="838200" y="2194270"/>
            <a:ext cx="10890789" cy="2960825"/>
          </a:xfrm>
          <a:prstGeom prst="rect">
            <a:avLst/>
          </a:prstGeom>
        </p:spPr>
      </p:pic>
    </p:spTree>
    <p:extLst>
      <p:ext uri="{BB962C8B-B14F-4D97-AF65-F5344CB8AC3E}">
        <p14:creationId xmlns:p14="http://schemas.microsoft.com/office/powerpoint/2010/main" val="3528553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CB451-E027-9FBC-B9B2-ED6503EA4204}"/>
              </a:ext>
            </a:extLst>
          </p:cNvPr>
          <p:cNvSpPr>
            <a:spLocks noGrp="1"/>
          </p:cNvSpPr>
          <p:nvPr>
            <p:ph type="title"/>
          </p:nvPr>
        </p:nvSpPr>
        <p:spPr/>
        <p:txBody>
          <a:bodyPr/>
          <a:lstStyle/>
          <a:p>
            <a:r>
              <a:rPr lang="en-US" dirty="0"/>
              <a:t>result = "Hello" / 2</a:t>
            </a:r>
          </a:p>
        </p:txBody>
      </p:sp>
      <p:pic>
        <p:nvPicPr>
          <p:cNvPr id="5" name="Content Placeholder 4" descr="A screen shot of a black background&#10;&#10;Description automatically generated">
            <a:extLst>
              <a:ext uri="{FF2B5EF4-FFF2-40B4-BE49-F238E27FC236}">
                <a16:creationId xmlns:a16="http://schemas.microsoft.com/office/drawing/2014/main" id="{8C106638-19E3-4228-34A2-747A3B64BFC2}"/>
              </a:ext>
            </a:extLst>
          </p:cNvPr>
          <p:cNvPicPr>
            <a:picLocks noGrp="1" noChangeAspect="1"/>
          </p:cNvPicPr>
          <p:nvPr>
            <p:ph idx="1"/>
          </p:nvPr>
        </p:nvPicPr>
        <p:blipFill>
          <a:blip r:embed="rId2"/>
          <a:stretch>
            <a:fillRect/>
          </a:stretch>
        </p:blipFill>
        <p:spPr>
          <a:xfrm>
            <a:off x="838200" y="2655548"/>
            <a:ext cx="10515600" cy="2691492"/>
          </a:xfrm>
        </p:spPr>
      </p:pic>
    </p:spTree>
    <p:extLst>
      <p:ext uri="{BB962C8B-B14F-4D97-AF65-F5344CB8AC3E}">
        <p14:creationId xmlns:p14="http://schemas.microsoft.com/office/powerpoint/2010/main" val="3164104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5A5A-6A8F-5392-F8D8-2933C179E833}"/>
              </a:ext>
            </a:extLst>
          </p:cNvPr>
          <p:cNvSpPr>
            <a:spLocks noGrp="1"/>
          </p:cNvSpPr>
          <p:nvPr>
            <p:ph type="title"/>
          </p:nvPr>
        </p:nvSpPr>
        <p:spPr/>
        <p:txBody>
          <a:bodyPr/>
          <a:lstStyle/>
          <a:p>
            <a:r>
              <a:rPr lang="en-US" dirty="0"/>
              <a:t>result = sum(range(1, "5")</a:t>
            </a:r>
          </a:p>
        </p:txBody>
      </p:sp>
      <p:pic>
        <p:nvPicPr>
          <p:cNvPr id="5" name="Content Placeholder 4" descr="A black screen with colorful text&#10;&#10;Description automatically generated">
            <a:extLst>
              <a:ext uri="{FF2B5EF4-FFF2-40B4-BE49-F238E27FC236}">
                <a16:creationId xmlns:a16="http://schemas.microsoft.com/office/drawing/2014/main" id="{C8EDDD6B-32B0-4838-844E-B54391D86A7C}"/>
              </a:ext>
            </a:extLst>
          </p:cNvPr>
          <p:cNvPicPr>
            <a:picLocks noGrp="1" noChangeAspect="1"/>
          </p:cNvPicPr>
          <p:nvPr>
            <p:ph idx="1"/>
          </p:nvPr>
        </p:nvPicPr>
        <p:blipFill>
          <a:blip r:embed="rId2"/>
          <a:stretch>
            <a:fillRect/>
          </a:stretch>
        </p:blipFill>
        <p:spPr>
          <a:xfrm>
            <a:off x="838200" y="2643483"/>
            <a:ext cx="10515600" cy="2715621"/>
          </a:xfrm>
        </p:spPr>
      </p:pic>
    </p:spTree>
    <p:extLst>
      <p:ext uri="{BB962C8B-B14F-4D97-AF65-F5344CB8AC3E}">
        <p14:creationId xmlns:p14="http://schemas.microsoft.com/office/powerpoint/2010/main" val="1796600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307E8-A08F-0CFA-AA47-0315C6A4FE1B}"/>
              </a:ext>
            </a:extLst>
          </p:cNvPr>
          <p:cNvSpPr>
            <a:spLocks noGrp="1"/>
          </p:cNvSpPr>
          <p:nvPr>
            <p:ph type="title"/>
          </p:nvPr>
        </p:nvSpPr>
        <p:spPr/>
        <p:txBody>
          <a:bodyPr/>
          <a:lstStyle/>
          <a:p>
            <a:r>
              <a:rPr lang="en-US" dirty="0"/>
              <a:t>num = int("123", base=2)</a:t>
            </a:r>
          </a:p>
        </p:txBody>
      </p:sp>
      <p:pic>
        <p:nvPicPr>
          <p:cNvPr id="9" name="Content Placeholder 8" descr="A black background with white text and green text&#10;&#10;Description automatically generated">
            <a:extLst>
              <a:ext uri="{FF2B5EF4-FFF2-40B4-BE49-F238E27FC236}">
                <a16:creationId xmlns:a16="http://schemas.microsoft.com/office/drawing/2014/main" id="{28700C0E-5397-DB43-D1CC-461D53FFAC2C}"/>
              </a:ext>
            </a:extLst>
          </p:cNvPr>
          <p:cNvPicPr>
            <a:picLocks noGrp="1" noChangeAspect="1"/>
          </p:cNvPicPr>
          <p:nvPr>
            <p:ph idx="1"/>
          </p:nvPr>
        </p:nvPicPr>
        <p:blipFill>
          <a:blip r:embed="rId2"/>
          <a:stretch>
            <a:fillRect/>
          </a:stretch>
        </p:blipFill>
        <p:spPr>
          <a:xfrm>
            <a:off x="838200" y="2643483"/>
            <a:ext cx="10515600" cy="2715621"/>
          </a:xfrm>
        </p:spPr>
      </p:pic>
    </p:spTree>
    <p:extLst>
      <p:ext uri="{BB962C8B-B14F-4D97-AF65-F5344CB8AC3E}">
        <p14:creationId xmlns:p14="http://schemas.microsoft.com/office/powerpoint/2010/main" val="502830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7DAE6-683B-0B12-E017-E513BE77A7E1}"/>
              </a:ext>
            </a:extLst>
          </p:cNvPr>
          <p:cNvSpPr>
            <a:spLocks noGrp="1"/>
          </p:cNvSpPr>
          <p:nvPr>
            <p:ph type="title"/>
          </p:nvPr>
        </p:nvSpPr>
        <p:spPr/>
        <p:txBody>
          <a:bodyPr/>
          <a:lstStyle/>
          <a:p>
            <a:r>
              <a:rPr lang="en-US" dirty="0"/>
              <a:t>Exceptions</a:t>
            </a:r>
          </a:p>
        </p:txBody>
      </p:sp>
      <p:sp>
        <p:nvSpPr>
          <p:cNvPr id="3" name="Content Placeholder 2">
            <a:extLst>
              <a:ext uri="{FF2B5EF4-FFF2-40B4-BE49-F238E27FC236}">
                <a16:creationId xmlns:a16="http://schemas.microsoft.com/office/drawing/2014/main" id="{CA835BDF-5121-778B-FBC4-63044DB1B027}"/>
              </a:ext>
            </a:extLst>
          </p:cNvPr>
          <p:cNvSpPr>
            <a:spLocks noGrp="1"/>
          </p:cNvSpPr>
          <p:nvPr>
            <p:ph idx="1"/>
          </p:nvPr>
        </p:nvSpPr>
        <p:spPr/>
        <p:txBody>
          <a:bodyPr/>
          <a:lstStyle/>
          <a:p>
            <a:r>
              <a:rPr lang="en-IN" b="0" i="0" dirty="0">
                <a:solidFill>
                  <a:srgbClr val="374151"/>
                </a:solidFill>
                <a:effectLst/>
                <a:latin typeface="Söhne"/>
              </a:rPr>
              <a:t>Exceptions are unforeseen errors or problems that can occur during the execution of a Python program. </a:t>
            </a:r>
          </a:p>
          <a:p>
            <a:r>
              <a:rPr lang="en-IN" b="0" i="0" dirty="0">
                <a:solidFill>
                  <a:srgbClr val="374151"/>
                </a:solidFill>
                <a:effectLst/>
                <a:latin typeface="Söhne"/>
              </a:rPr>
              <a:t>These errors can cause the program to terminate abruptly if not handled properly. Python provides a robust mechanism called "exception handling" to manage such errors gracefully. </a:t>
            </a:r>
            <a:endParaRPr lang="en-US" dirty="0"/>
          </a:p>
        </p:txBody>
      </p:sp>
      <p:sp>
        <p:nvSpPr>
          <p:cNvPr id="7" name="TextBox 6">
            <a:extLst>
              <a:ext uri="{FF2B5EF4-FFF2-40B4-BE49-F238E27FC236}">
                <a16:creationId xmlns:a16="http://schemas.microsoft.com/office/drawing/2014/main" id="{35ABCD2F-A9E0-289B-ABC2-FEE8F61A1A78}"/>
              </a:ext>
            </a:extLst>
          </p:cNvPr>
          <p:cNvSpPr txBox="1"/>
          <p:nvPr/>
        </p:nvSpPr>
        <p:spPr>
          <a:xfrm>
            <a:off x="1284514" y="4368578"/>
            <a:ext cx="2928257" cy="1815882"/>
          </a:xfrm>
          <a:prstGeom prst="rect">
            <a:avLst/>
          </a:prstGeom>
          <a:noFill/>
        </p:spPr>
        <p:txBody>
          <a:bodyPr wrap="square">
            <a:spAutoFit/>
          </a:bodyPr>
          <a:lstStyle/>
          <a:p>
            <a:r>
              <a:rPr lang="en-IN" sz="2800" b="0" i="0" dirty="0" err="1">
                <a:effectLst/>
                <a:latin typeface="Söhne"/>
              </a:rPr>
              <a:t>ZeroDivisionError</a:t>
            </a:r>
            <a:r>
              <a:rPr lang="en-IN" sz="2800" b="0" i="0" dirty="0">
                <a:effectLst/>
                <a:latin typeface="Söhne"/>
              </a:rPr>
              <a:t>, </a:t>
            </a:r>
          </a:p>
          <a:p>
            <a:r>
              <a:rPr lang="en-IN" sz="2800" b="0" i="0" dirty="0" err="1">
                <a:effectLst/>
                <a:latin typeface="Söhne"/>
              </a:rPr>
              <a:t>TypeError</a:t>
            </a:r>
            <a:r>
              <a:rPr lang="en-IN" sz="2800" b="0" i="0" dirty="0">
                <a:effectLst/>
                <a:latin typeface="Söhne"/>
              </a:rPr>
              <a:t>, </a:t>
            </a:r>
          </a:p>
          <a:p>
            <a:r>
              <a:rPr lang="en-IN" sz="2800" b="0" i="0" dirty="0" err="1">
                <a:effectLst/>
                <a:latin typeface="Söhne"/>
              </a:rPr>
              <a:t>ValueError</a:t>
            </a:r>
            <a:r>
              <a:rPr lang="en-IN" sz="2800" b="0" i="0" dirty="0">
                <a:effectLst/>
                <a:latin typeface="Söhne"/>
              </a:rPr>
              <a:t>, </a:t>
            </a:r>
          </a:p>
          <a:p>
            <a:r>
              <a:rPr lang="en-IN" sz="2800" b="0" i="0" dirty="0" err="1">
                <a:effectLst/>
                <a:latin typeface="Söhne"/>
              </a:rPr>
              <a:t>IOError</a:t>
            </a:r>
            <a:r>
              <a:rPr lang="en-IN" sz="2800" b="0" i="0" dirty="0">
                <a:effectLst/>
                <a:latin typeface="Söhne"/>
              </a:rPr>
              <a:t>, </a:t>
            </a:r>
            <a:endParaRPr lang="en-US" sz="2800" dirty="0"/>
          </a:p>
        </p:txBody>
      </p:sp>
      <p:sp>
        <p:nvSpPr>
          <p:cNvPr id="9" name="TextBox 8">
            <a:extLst>
              <a:ext uri="{FF2B5EF4-FFF2-40B4-BE49-F238E27FC236}">
                <a16:creationId xmlns:a16="http://schemas.microsoft.com/office/drawing/2014/main" id="{91E53BBD-983E-FFBD-0505-4ED3E876A271}"/>
              </a:ext>
            </a:extLst>
          </p:cNvPr>
          <p:cNvSpPr txBox="1"/>
          <p:nvPr/>
        </p:nvSpPr>
        <p:spPr>
          <a:xfrm>
            <a:off x="5355771" y="4368578"/>
            <a:ext cx="2536371" cy="1384995"/>
          </a:xfrm>
          <a:prstGeom prst="rect">
            <a:avLst/>
          </a:prstGeom>
          <a:noFill/>
        </p:spPr>
        <p:txBody>
          <a:bodyPr wrap="square">
            <a:spAutoFit/>
          </a:bodyPr>
          <a:lstStyle/>
          <a:p>
            <a:r>
              <a:rPr lang="en-IN" sz="2800" b="0" i="0" dirty="0" err="1">
                <a:effectLst/>
                <a:latin typeface="Söhne"/>
              </a:rPr>
              <a:t>IndexError</a:t>
            </a:r>
            <a:r>
              <a:rPr lang="en-IN" sz="2800" b="0" i="0" dirty="0">
                <a:effectLst/>
                <a:latin typeface="Söhne"/>
              </a:rPr>
              <a:t>, </a:t>
            </a:r>
          </a:p>
          <a:p>
            <a:r>
              <a:rPr lang="en-IN" sz="2800" b="0" i="0" dirty="0" err="1">
                <a:effectLst/>
                <a:latin typeface="Söhne"/>
              </a:rPr>
              <a:t>KeyError</a:t>
            </a:r>
            <a:r>
              <a:rPr lang="en-IN" sz="2800" b="0" i="0" dirty="0">
                <a:effectLst/>
                <a:latin typeface="Söhne"/>
              </a:rPr>
              <a:t>,</a:t>
            </a:r>
          </a:p>
          <a:p>
            <a:r>
              <a:rPr lang="en-IN" sz="2800" b="0" i="0" dirty="0" err="1">
                <a:effectLst/>
                <a:latin typeface="Söhne"/>
              </a:rPr>
              <a:t>NameError</a:t>
            </a:r>
            <a:r>
              <a:rPr lang="en-IN" sz="2800" b="0" i="0" dirty="0">
                <a:effectLst/>
                <a:latin typeface="Söhne"/>
              </a:rPr>
              <a:t>"</a:t>
            </a:r>
            <a:endParaRPr lang="en-US" sz="2800" dirty="0"/>
          </a:p>
        </p:txBody>
      </p:sp>
    </p:spTree>
    <p:extLst>
      <p:ext uri="{BB962C8B-B14F-4D97-AF65-F5344CB8AC3E}">
        <p14:creationId xmlns:p14="http://schemas.microsoft.com/office/powerpoint/2010/main" val="1125954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CC247-F6F1-FDF2-FAF7-67B2B111AA4D}"/>
              </a:ext>
            </a:extLst>
          </p:cNvPr>
          <p:cNvSpPr>
            <a:spLocks noGrp="1"/>
          </p:cNvSpPr>
          <p:nvPr>
            <p:ph type="title"/>
          </p:nvPr>
        </p:nvSpPr>
        <p:spPr/>
        <p:txBody>
          <a:bodyPr/>
          <a:lstStyle/>
          <a:p>
            <a:r>
              <a:rPr lang="en-US" dirty="0"/>
              <a:t>value = float("12.3.4")</a:t>
            </a:r>
          </a:p>
        </p:txBody>
      </p:sp>
      <p:pic>
        <p:nvPicPr>
          <p:cNvPr id="5" name="Content Placeholder 4" descr="A screen shot of a computer code&#10;&#10;Description automatically generated">
            <a:extLst>
              <a:ext uri="{FF2B5EF4-FFF2-40B4-BE49-F238E27FC236}">
                <a16:creationId xmlns:a16="http://schemas.microsoft.com/office/drawing/2014/main" id="{3E08A99A-2567-2549-C373-96F4B43DF325}"/>
              </a:ext>
            </a:extLst>
          </p:cNvPr>
          <p:cNvPicPr>
            <a:picLocks noGrp="1" noChangeAspect="1"/>
          </p:cNvPicPr>
          <p:nvPr>
            <p:ph idx="1"/>
          </p:nvPr>
        </p:nvPicPr>
        <p:blipFill>
          <a:blip r:embed="rId2"/>
          <a:stretch>
            <a:fillRect/>
          </a:stretch>
        </p:blipFill>
        <p:spPr>
          <a:xfrm>
            <a:off x="838200" y="2497347"/>
            <a:ext cx="10515600" cy="3007894"/>
          </a:xfrm>
        </p:spPr>
      </p:pic>
    </p:spTree>
    <p:extLst>
      <p:ext uri="{BB962C8B-B14F-4D97-AF65-F5344CB8AC3E}">
        <p14:creationId xmlns:p14="http://schemas.microsoft.com/office/powerpoint/2010/main" val="3171365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8F23A-278A-5995-5516-A468BCB62BC1}"/>
              </a:ext>
            </a:extLst>
          </p:cNvPr>
          <p:cNvSpPr>
            <a:spLocks noGrp="1"/>
          </p:cNvSpPr>
          <p:nvPr>
            <p:ph type="title"/>
          </p:nvPr>
        </p:nvSpPr>
        <p:spPr>
          <a:xfrm>
            <a:off x="838200" y="365125"/>
            <a:ext cx="10515600" cy="788761"/>
          </a:xfrm>
        </p:spPr>
        <p:txBody>
          <a:bodyPr/>
          <a:lstStyle/>
          <a:p>
            <a:r>
              <a:rPr lang="en-US" dirty="0"/>
              <a:t>Problem</a:t>
            </a:r>
          </a:p>
        </p:txBody>
      </p:sp>
      <p:sp>
        <p:nvSpPr>
          <p:cNvPr id="3" name="Content Placeholder 2">
            <a:extLst>
              <a:ext uri="{FF2B5EF4-FFF2-40B4-BE49-F238E27FC236}">
                <a16:creationId xmlns:a16="http://schemas.microsoft.com/office/drawing/2014/main" id="{167F4783-333A-27C2-F20E-434912922912}"/>
              </a:ext>
            </a:extLst>
          </p:cNvPr>
          <p:cNvSpPr>
            <a:spLocks noGrp="1"/>
          </p:cNvSpPr>
          <p:nvPr>
            <p:ph idx="1"/>
          </p:nvPr>
        </p:nvSpPr>
        <p:spPr>
          <a:xfrm>
            <a:off x="751115" y="1621972"/>
            <a:ext cx="10515600" cy="4351338"/>
          </a:xfrm>
        </p:spPr>
        <p:txBody>
          <a:bodyPr>
            <a:normAutofit fontScale="92500"/>
          </a:bodyPr>
          <a:lstStyle/>
          <a:p>
            <a:pPr algn="l"/>
            <a:r>
              <a:rPr lang="en-IN" b="0" i="0" dirty="0">
                <a:effectLst/>
                <a:latin typeface="Söhne"/>
              </a:rPr>
              <a:t>You are working on a project to build a custom text processing tool that reads input from various sources, processes the text data, and stores the results in an output file. As part of this project, you need to implement a robust exception handling mechanism to handle potential errors that may arise during the text processing.</a:t>
            </a:r>
          </a:p>
          <a:p>
            <a:pPr algn="l"/>
            <a:r>
              <a:rPr lang="en-IN" b="0" i="0" dirty="0">
                <a:effectLst/>
                <a:latin typeface="Söhne"/>
              </a:rPr>
              <a:t>The tool needs to perform the following steps:</a:t>
            </a:r>
          </a:p>
          <a:p>
            <a:pPr algn="l">
              <a:buFont typeface="+mj-lt"/>
              <a:buAutoNum type="arabicPeriod"/>
            </a:pPr>
            <a:r>
              <a:rPr lang="en-IN" b="0" i="0" dirty="0">
                <a:effectLst/>
                <a:latin typeface="Söhne"/>
              </a:rPr>
              <a:t>Read the input data from a file specified by the user.</a:t>
            </a:r>
          </a:p>
          <a:p>
            <a:pPr algn="l">
              <a:buFont typeface="+mj-lt"/>
              <a:buAutoNum type="arabicPeriod"/>
            </a:pPr>
            <a:r>
              <a:rPr lang="en-IN" b="0" i="0" dirty="0">
                <a:effectLst/>
                <a:latin typeface="Söhne"/>
              </a:rPr>
              <a:t>Process the text data by performing various operations, such as counting words, calculating character frequencies, and generating word clouds.</a:t>
            </a:r>
          </a:p>
          <a:p>
            <a:pPr algn="l">
              <a:buFont typeface="+mj-lt"/>
              <a:buAutoNum type="arabicPeriod"/>
            </a:pPr>
            <a:r>
              <a:rPr lang="en-IN" b="0" i="0" dirty="0">
                <a:effectLst/>
                <a:latin typeface="Söhne"/>
              </a:rPr>
              <a:t>Store the processed results in an output file.</a:t>
            </a:r>
          </a:p>
          <a:p>
            <a:endParaRPr lang="en-US" dirty="0"/>
          </a:p>
        </p:txBody>
      </p:sp>
    </p:spTree>
    <p:extLst>
      <p:ext uri="{BB962C8B-B14F-4D97-AF65-F5344CB8AC3E}">
        <p14:creationId xmlns:p14="http://schemas.microsoft.com/office/powerpoint/2010/main" val="2145383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D231-A7AF-A9FD-FCBF-7DD61AF11AEF}"/>
              </a:ext>
            </a:extLst>
          </p:cNvPr>
          <p:cNvSpPr>
            <a:spLocks noGrp="1"/>
          </p:cNvSpPr>
          <p:nvPr>
            <p:ph type="title"/>
          </p:nvPr>
        </p:nvSpPr>
        <p:spPr/>
        <p:txBody>
          <a:bodyPr/>
          <a:lstStyle/>
          <a:p>
            <a:r>
              <a:rPr lang="en-US" dirty="0"/>
              <a:t>Task</a:t>
            </a:r>
          </a:p>
        </p:txBody>
      </p:sp>
      <p:sp>
        <p:nvSpPr>
          <p:cNvPr id="3" name="Content Placeholder 2">
            <a:extLst>
              <a:ext uri="{FF2B5EF4-FFF2-40B4-BE49-F238E27FC236}">
                <a16:creationId xmlns:a16="http://schemas.microsoft.com/office/drawing/2014/main" id="{4CF35704-61DB-795C-1F24-4D0C77881F84}"/>
              </a:ext>
            </a:extLst>
          </p:cNvPr>
          <p:cNvSpPr>
            <a:spLocks noGrp="1"/>
          </p:cNvSpPr>
          <p:nvPr>
            <p:ph idx="1"/>
          </p:nvPr>
        </p:nvSpPr>
        <p:spPr/>
        <p:txBody>
          <a:bodyPr>
            <a:normAutofit fontScale="92500"/>
          </a:bodyPr>
          <a:lstStyle/>
          <a:p>
            <a:pPr algn="l"/>
            <a:r>
              <a:rPr lang="en-IN" b="0" i="0" dirty="0">
                <a:effectLst/>
                <a:latin typeface="Söhne"/>
              </a:rPr>
              <a:t>Your task is to design a Python program that incorporates appropriate exception handling to handle the following situations:</a:t>
            </a:r>
          </a:p>
          <a:p>
            <a:pPr algn="l">
              <a:buFont typeface="+mj-lt"/>
              <a:buAutoNum type="arabicPeriod"/>
            </a:pPr>
            <a:r>
              <a:rPr lang="en-IN" b="0" i="0" dirty="0">
                <a:effectLst/>
                <a:latin typeface="Söhne"/>
              </a:rPr>
              <a:t>File Not Found Error: If the user provides an invalid file path or the input file is not found, your program should raise a custom exception </a:t>
            </a:r>
            <a:r>
              <a:rPr lang="en-IN" b="0" i="0" dirty="0" err="1">
                <a:solidFill>
                  <a:srgbClr val="FF0000"/>
                </a:solidFill>
                <a:effectLst/>
                <a:latin typeface="Söhne"/>
              </a:rPr>
              <a:t>FileNotFoundError</a:t>
            </a:r>
            <a:r>
              <a:rPr lang="en-IN" b="0" i="0" dirty="0">
                <a:solidFill>
                  <a:srgbClr val="FF0000"/>
                </a:solidFill>
                <a:effectLst/>
                <a:latin typeface="Söhne"/>
              </a:rPr>
              <a:t> </a:t>
            </a:r>
            <a:r>
              <a:rPr lang="en-IN" b="0" i="0" dirty="0">
                <a:effectLst/>
                <a:latin typeface="Söhne"/>
              </a:rPr>
              <a:t>with a suitable error message.</a:t>
            </a:r>
          </a:p>
          <a:p>
            <a:pPr algn="l">
              <a:buFont typeface="+mj-lt"/>
              <a:buAutoNum type="arabicPeriod"/>
            </a:pPr>
            <a:r>
              <a:rPr lang="en-IN" b="0" i="0" dirty="0">
                <a:effectLst/>
                <a:latin typeface="Söhne"/>
              </a:rPr>
              <a:t>Invalid Input Data: During text processing, if any unexpected input data is encountered (e.g., non-string values or missing data), your program should raise a custom exception </a:t>
            </a:r>
            <a:r>
              <a:rPr lang="en-IN" b="0" i="0" dirty="0" err="1">
                <a:solidFill>
                  <a:srgbClr val="FF0000"/>
                </a:solidFill>
                <a:effectLst/>
                <a:latin typeface="Söhne"/>
              </a:rPr>
              <a:t>InvalidInputDataError</a:t>
            </a:r>
            <a:r>
              <a:rPr lang="en-IN" b="0" i="0" dirty="0">
                <a:effectLst/>
                <a:latin typeface="Söhne"/>
              </a:rPr>
              <a:t> with relevant details.</a:t>
            </a:r>
          </a:p>
          <a:p>
            <a:pPr algn="l">
              <a:buFont typeface="+mj-lt"/>
              <a:buAutoNum type="arabicPeriod"/>
            </a:pPr>
            <a:r>
              <a:rPr lang="en-IN" b="0" i="0" dirty="0">
                <a:effectLst/>
                <a:latin typeface="Söhne"/>
              </a:rPr>
              <a:t>Disk Space Full: If the output file cannot be written due to insufficient disk space, your program should raise a custom exception </a:t>
            </a:r>
            <a:r>
              <a:rPr lang="en-IN" b="0" i="0" dirty="0" err="1">
                <a:solidFill>
                  <a:srgbClr val="FF0000"/>
                </a:solidFill>
                <a:effectLst/>
                <a:latin typeface="Söhne"/>
              </a:rPr>
              <a:t>DiskSpaceFullError</a:t>
            </a:r>
            <a:endParaRPr lang="en-IN" b="0" i="0" dirty="0">
              <a:solidFill>
                <a:srgbClr val="FF0000"/>
              </a:solidFill>
              <a:effectLst/>
              <a:latin typeface="Söhne"/>
            </a:endParaRPr>
          </a:p>
        </p:txBody>
      </p:sp>
    </p:spTree>
    <p:extLst>
      <p:ext uri="{BB962C8B-B14F-4D97-AF65-F5344CB8AC3E}">
        <p14:creationId xmlns:p14="http://schemas.microsoft.com/office/powerpoint/2010/main" val="12848330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7CC8-DE7E-ABF8-2AC0-4507E9AD4AF9}"/>
              </a:ext>
            </a:extLst>
          </p:cNvPr>
          <p:cNvSpPr>
            <a:spLocks noGrp="1"/>
          </p:cNvSpPr>
          <p:nvPr>
            <p:ph type="title"/>
          </p:nvPr>
        </p:nvSpPr>
        <p:spPr/>
        <p:txBody>
          <a:bodyPr/>
          <a:lstStyle/>
          <a:p>
            <a:r>
              <a:rPr lang="en-US" dirty="0"/>
              <a:t>Additionally</a:t>
            </a:r>
          </a:p>
        </p:txBody>
      </p:sp>
      <p:sp>
        <p:nvSpPr>
          <p:cNvPr id="3" name="Content Placeholder 2">
            <a:extLst>
              <a:ext uri="{FF2B5EF4-FFF2-40B4-BE49-F238E27FC236}">
                <a16:creationId xmlns:a16="http://schemas.microsoft.com/office/drawing/2014/main" id="{02FF1295-77D8-57CA-2B0C-6665B62D2171}"/>
              </a:ext>
            </a:extLst>
          </p:cNvPr>
          <p:cNvSpPr>
            <a:spLocks noGrp="1"/>
          </p:cNvSpPr>
          <p:nvPr>
            <p:ph idx="1"/>
          </p:nvPr>
        </p:nvSpPr>
        <p:spPr/>
        <p:txBody>
          <a:bodyPr>
            <a:normAutofit lnSpcReduction="10000"/>
          </a:bodyPr>
          <a:lstStyle/>
          <a:p>
            <a:pPr algn="l"/>
            <a:r>
              <a:rPr lang="en-IN" dirty="0">
                <a:latin typeface="Söhne"/>
              </a:rPr>
              <a:t>T</a:t>
            </a:r>
            <a:r>
              <a:rPr lang="en-IN" b="0" i="0" dirty="0">
                <a:effectLst/>
                <a:latin typeface="Söhne"/>
              </a:rPr>
              <a:t>he program should have the following features:</a:t>
            </a:r>
          </a:p>
          <a:p>
            <a:pPr algn="l">
              <a:buFont typeface="Arial" panose="020B0604020202020204" pitchFamily="34" charset="0"/>
              <a:buChar char="•"/>
            </a:pPr>
            <a:r>
              <a:rPr lang="en-IN" b="0" i="0" dirty="0">
                <a:effectLst/>
                <a:latin typeface="Söhne"/>
              </a:rPr>
              <a:t>The custom exception classes should inherit from the base Exception class and provide meaningful error messages.</a:t>
            </a:r>
          </a:p>
          <a:p>
            <a:pPr algn="l">
              <a:buFont typeface="Arial" panose="020B0604020202020204" pitchFamily="34" charset="0"/>
              <a:buChar char="•"/>
            </a:pPr>
            <a:r>
              <a:rPr lang="en-IN" b="0" i="0" dirty="0">
                <a:effectLst/>
                <a:latin typeface="Söhne"/>
              </a:rPr>
              <a:t>Proper logging should be implemented to capture details about the exceptions that occur during text processing.</a:t>
            </a:r>
          </a:p>
          <a:p>
            <a:pPr algn="l">
              <a:buFont typeface="Arial" panose="020B0604020202020204" pitchFamily="34" charset="0"/>
              <a:buChar char="•"/>
            </a:pPr>
            <a:r>
              <a:rPr lang="en-IN" b="0" i="0" dirty="0">
                <a:effectLst/>
                <a:latin typeface="Söhne"/>
              </a:rPr>
              <a:t>The program should provide a user-friendly interface, allowing the user to enter the input file path and choose the desired text processing operations.</a:t>
            </a:r>
          </a:p>
          <a:p>
            <a:pPr algn="l">
              <a:buFont typeface="Arial" panose="020B0604020202020204" pitchFamily="34" charset="0"/>
              <a:buChar char="•"/>
            </a:pPr>
            <a:r>
              <a:rPr lang="en-IN" b="0" i="0" dirty="0">
                <a:effectLst/>
                <a:latin typeface="Söhne"/>
              </a:rPr>
              <a:t>The processed results should be stored in an output file with a suitable format (e.g., JSON, CSV, or plain text).</a:t>
            </a:r>
          </a:p>
          <a:p>
            <a:endParaRPr lang="en-US" dirty="0"/>
          </a:p>
        </p:txBody>
      </p:sp>
      <p:sp>
        <p:nvSpPr>
          <p:cNvPr id="5" name="TextBox 4">
            <a:extLst>
              <a:ext uri="{FF2B5EF4-FFF2-40B4-BE49-F238E27FC236}">
                <a16:creationId xmlns:a16="http://schemas.microsoft.com/office/drawing/2014/main" id="{54082BAE-9E72-4935-ACBC-44602A391C1C}"/>
              </a:ext>
            </a:extLst>
          </p:cNvPr>
          <p:cNvSpPr txBox="1"/>
          <p:nvPr/>
        </p:nvSpPr>
        <p:spPr>
          <a:xfrm>
            <a:off x="4702627" y="681037"/>
            <a:ext cx="6096000" cy="646331"/>
          </a:xfrm>
          <a:prstGeom prst="rect">
            <a:avLst/>
          </a:prstGeom>
          <a:noFill/>
        </p:spPr>
        <p:txBody>
          <a:bodyPr wrap="square">
            <a:spAutoFit/>
          </a:bodyPr>
          <a:lstStyle/>
          <a:p>
            <a:r>
              <a:rPr lang="en-IN" b="0" i="0" dirty="0">
                <a:effectLst/>
                <a:latin typeface="Söhne"/>
              </a:rPr>
              <a:t>You can use Python's built-in modules, such as </a:t>
            </a:r>
            <a:r>
              <a:rPr lang="en-IN" dirty="0" err="1">
                <a:solidFill>
                  <a:srgbClr val="FF0000"/>
                </a:solidFill>
              </a:rPr>
              <a:t>os</a:t>
            </a:r>
            <a:r>
              <a:rPr lang="en-IN" b="0" i="0" dirty="0">
                <a:effectLst/>
                <a:latin typeface="Söhne"/>
              </a:rPr>
              <a:t> for file handling and </a:t>
            </a:r>
            <a:r>
              <a:rPr lang="en-IN" dirty="0">
                <a:solidFill>
                  <a:srgbClr val="FF0000"/>
                </a:solidFill>
              </a:rPr>
              <a:t>logging</a:t>
            </a:r>
            <a:r>
              <a:rPr lang="en-IN" b="0" i="0" dirty="0">
                <a:effectLst/>
                <a:latin typeface="Söhne"/>
              </a:rPr>
              <a:t> for logging exceptions</a:t>
            </a:r>
            <a:endParaRPr lang="en-US" dirty="0"/>
          </a:p>
        </p:txBody>
      </p:sp>
    </p:spTree>
    <p:extLst>
      <p:ext uri="{BB962C8B-B14F-4D97-AF65-F5344CB8AC3E}">
        <p14:creationId xmlns:p14="http://schemas.microsoft.com/office/powerpoint/2010/main" val="2600378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A32D9-B7A4-8A56-03F2-1AF9D1927EC3}"/>
              </a:ext>
            </a:extLst>
          </p:cNvPr>
          <p:cNvSpPr>
            <a:spLocks noGrp="1"/>
          </p:cNvSpPr>
          <p:nvPr>
            <p:ph type="title"/>
          </p:nvPr>
        </p:nvSpPr>
        <p:spPr/>
        <p:txBody>
          <a:bodyPr/>
          <a:lstStyle/>
          <a:p>
            <a:r>
              <a:rPr lang="en-US" dirty="0"/>
              <a:t>Example of Exception</a:t>
            </a:r>
          </a:p>
        </p:txBody>
      </p:sp>
      <p:sp>
        <p:nvSpPr>
          <p:cNvPr id="3" name="Content Placeholder 2">
            <a:extLst>
              <a:ext uri="{FF2B5EF4-FFF2-40B4-BE49-F238E27FC236}">
                <a16:creationId xmlns:a16="http://schemas.microsoft.com/office/drawing/2014/main" id="{BA0F2A5B-5404-E3F4-7C24-B392B81FDA9B}"/>
              </a:ext>
            </a:extLst>
          </p:cNvPr>
          <p:cNvSpPr>
            <a:spLocks noGrp="1"/>
          </p:cNvSpPr>
          <p:nvPr>
            <p:ph idx="1"/>
          </p:nvPr>
        </p:nvSpPr>
        <p:spPr>
          <a:xfrm>
            <a:off x="838199" y="1642747"/>
            <a:ext cx="8178579" cy="4351338"/>
          </a:xfrm>
        </p:spPr>
        <p:txBody>
          <a:bodyPr>
            <a:normAutofit/>
          </a:bodyPr>
          <a:lstStyle/>
          <a:p>
            <a:r>
              <a:rPr lang="en-US" dirty="0"/>
              <a:t>102/0</a:t>
            </a:r>
          </a:p>
          <a:p>
            <a:endParaRPr lang="en-US" dirty="0"/>
          </a:p>
          <a:p>
            <a:r>
              <a:rPr lang="en-US" dirty="0"/>
              <a:t>Open(</a:t>
            </a:r>
            <a:r>
              <a:rPr lang="en-US" dirty="0" err="1"/>
              <a:t>xyz.txt</a:t>
            </a:r>
            <a:r>
              <a:rPr lang="en-US" dirty="0"/>
              <a:t>).  //</a:t>
            </a:r>
            <a:r>
              <a:rPr lang="en-US" dirty="0" err="1"/>
              <a:t>xyz.txt</a:t>
            </a:r>
            <a:r>
              <a:rPr lang="en-US" dirty="0"/>
              <a:t> not present in the folder</a:t>
            </a:r>
          </a:p>
          <a:p>
            <a:endParaRPr lang="en-US" dirty="0"/>
          </a:p>
          <a:p>
            <a:r>
              <a:rPr lang="en-US" dirty="0"/>
              <a:t>Int(“Hello”)</a:t>
            </a:r>
          </a:p>
          <a:p>
            <a:endParaRPr lang="en-US" dirty="0"/>
          </a:p>
          <a:p>
            <a:r>
              <a:rPr lang="en-IN" dirty="0" err="1"/>
              <a:t>date_str</a:t>
            </a:r>
            <a:r>
              <a:rPr lang="en-IN" dirty="0"/>
              <a:t> = "2023-07-32" </a:t>
            </a:r>
          </a:p>
          <a:p>
            <a:r>
              <a:rPr lang="en-IN" dirty="0" err="1"/>
              <a:t>date_obj</a:t>
            </a:r>
            <a:r>
              <a:rPr lang="en-IN" dirty="0"/>
              <a:t> = </a:t>
            </a:r>
            <a:r>
              <a:rPr lang="en-IN" dirty="0" err="1"/>
              <a:t>datetime.strptime</a:t>
            </a:r>
            <a:r>
              <a:rPr lang="en-IN" dirty="0"/>
              <a:t>(</a:t>
            </a:r>
            <a:r>
              <a:rPr lang="en-IN" dirty="0" err="1"/>
              <a:t>date_str</a:t>
            </a:r>
            <a:r>
              <a:rPr lang="en-IN" dirty="0"/>
              <a:t>, "%Y-%m-%d")</a:t>
            </a:r>
            <a:endParaRPr lang="en-US" dirty="0"/>
          </a:p>
          <a:p>
            <a:endParaRPr lang="en-US" dirty="0"/>
          </a:p>
        </p:txBody>
      </p:sp>
      <p:sp>
        <p:nvSpPr>
          <p:cNvPr id="4" name="TextBox 3">
            <a:extLst>
              <a:ext uri="{FF2B5EF4-FFF2-40B4-BE49-F238E27FC236}">
                <a16:creationId xmlns:a16="http://schemas.microsoft.com/office/drawing/2014/main" id="{BE225D5B-CA9D-EA8C-7DD9-F673BB31951C}"/>
              </a:ext>
            </a:extLst>
          </p:cNvPr>
          <p:cNvSpPr txBox="1"/>
          <p:nvPr/>
        </p:nvSpPr>
        <p:spPr>
          <a:xfrm>
            <a:off x="9438391" y="1642747"/>
            <a:ext cx="2356607" cy="461665"/>
          </a:xfrm>
          <a:prstGeom prst="rect">
            <a:avLst/>
          </a:prstGeom>
          <a:noFill/>
        </p:spPr>
        <p:txBody>
          <a:bodyPr wrap="none" rtlCol="0">
            <a:spAutoFit/>
          </a:bodyPr>
          <a:lstStyle/>
          <a:p>
            <a:r>
              <a:rPr lang="en-IN" sz="2400" b="1" dirty="0" err="1">
                <a:effectLst/>
                <a:latin typeface="Abadi MT Condensed Extra Bold" panose="020B0306030101010103" pitchFamily="34" charset="77"/>
              </a:rPr>
              <a:t>ZeroDivisionError</a:t>
            </a:r>
            <a:endParaRPr lang="en-US" sz="2400" b="1" dirty="0">
              <a:latin typeface="Abadi MT Condensed Extra Bold" panose="020B0306030101010103" pitchFamily="34" charset="77"/>
            </a:endParaRPr>
          </a:p>
        </p:txBody>
      </p:sp>
      <p:sp>
        <p:nvSpPr>
          <p:cNvPr id="5" name="TextBox 4">
            <a:extLst>
              <a:ext uri="{FF2B5EF4-FFF2-40B4-BE49-F238E27FC236}">
                <a16:creationId xmlns:a16="http://schemas.microsoft.com/office/drawing/2014/main" id="{E7EF6FE1-FF38-0E5C-A353-7C4D57E9AC6F}"/>
              </a:ext>
            </a:extLst>
          </p:cNvPr>
          <p:cNvSpPr txBox="1"/>
          <p:nvPr/>
        </p:nvSpPr>
        <p:spPr>
          <a:xfrm>
            <a:off x="9410368" y="2711016"/>
            <a:ext cx="1039836" cy="461665"/>
          </a:xfrm>
          <a:prstGeom prst="rect">
            <a:avLst/>
          </a:prstGeom>
          <a:noFill/>
        </p:spPr>
        <p:txBody>
          <a:bodyPr wrap="none" rtlCol="0">
            <a:spAutoFit/>
          </a:bodyPr>
          <a:lstStyle/>
          <a:p>
            <a:r>
              <a:rPr lang="en-IN" sz="2400" b="1" dirty="0" err="1">
                <a:latin typeface="Abadi MT Condensed Extra Bold" panose="020B0306030101010103" pitchFamily="34" charset="77"/>
              </a:rPr>
              <a:t>IOError</a:t>
            </a:r>
            <a:endParaRPr lang="en-US" sz="2400" b="1" dirty="0">
              <a:latin typeface="Abadi MT Condensed Extra Bold" panose="020B0306030101010103" pitchFamily="34" charset="77"/>
            </a:endParaRPr>
          </a:p>
        </p:txBody>
      </p:sp>
      <p:sp>
        <p:nvSpPr>
          <p:cNvPr id="7" name="TextBox 6">
            <a:extLst>
              <a:ext uri="{FF2B5EF4-FFF2-40B4-BE49-F238E27FC236}">
                <a16:creationId xmlns:a16="http://schemas.microsoft.com/office/drawing/2014/main" id="{02B4793C-2FEA-EF40-16B5-41B1347BB93E}"/>
              </a:ext>
            </a:extLst>
          </p:cNvPr>
          <p:cNvSpPr txBox="1"/>
          <p:nvPr/>
        </p:nvSpPr>
        <p:spPr>
          <a:xfrm>
            <a:off x="9378559" y="3660036"/>
            <a:ext cx="1480458" cy="461665"/>
          </a:xfrm>
          <a:prstGeom prst="rect">
            <a:avLst/>
          </a:prstGeom>
          <a:noFill/>
        </p:spPr>
        <p:txBody>
          <a:bodyPr wrap="square">
            <a:spAutoFit/>
          </a:bodyPr>
          <a:lstStyle/>
          <a:p>
            <a:r>
              <a:rPr lang="en-IN" sz="2400" b="1" dirty="0" err="1">
                <a:latin typeface="Abadi MT Condensed Extra Bold" panose="020B0306030101010103" pitchFamily="34" charset="77"/>
              </a:rPr>
              <a:t>TypeError</a:t>
            </a:r>
            <a:endParaRPr lang="en-US" sz="2400" b="1" dirty="0">
              <a:latin typeface="Abadi MT Condensed Extra Bold" panose="020B0306030101010103" pitchFamily="34" charset="77"/>
            </a:endParaRPr>
          </a:p>
        </p:txBody>
      </p:sp>
      <p:sp>
        <p:nvSpPr>
          <p:cNvPr id="9" name="TextBox 8">
            <a:extLst>
              <a:ext uri="{FF2B5EF4-FFF2-40B4-BE49-F238E27FC236}">
                <a16:creationId xmlns:a16="http://schemas.microsoft.com/office/drawing/2014/main" id="{13717D3C-8641-1AC6-8E2E-2E636F1E2F9A}"/>
              </a:ext>
            </a:extLst>
          </p:cNvPr>
          <p:cNvSpPr txBox="1"/>
          <p:nvPr/>
        </p:nvSpPr>
        <p:spPr>
          <a:xfrm>
            <a:off x="9410367" y="4864412"/>
            <a:ext cx="1727951" cy="461665"/>
          </a:xfrm>
          <a:prstGeom prst="rect">
            <a:avLst/>
          </a:prstGeom>
          <a:noFill/>
        </p:spPr>
        <p:txBody>
          <a:bodyPr wrap="square">
            <a:spAutoFit/>
          </a:bodyPr>
          <a:lstStyle/>
          <a:p>
            <a:r>
              <a:rPr lang="en-IN" sz="2400" b="1" dirty="0" err="1">
                <a:latin typeface="Abadi MT Condensed Extra Bold" panose="020B0306030101010103" pitchFamily="34" charset="77"/>
              </a:rPr>
              <a:t>ValueError</a:t>
            </a:r>
            <a:endParaRPr lang="en-US" sz="2400" b="1" dirty="0">
              <a:latin typeface="Abadi MT Condensed Extra Bold" panose="020B0306030101010103" pitchFamily="34" charset="77"/>
            </a:endParaRPr>
          </a:p>
        </p:txBody>
      </p:sp>
    </p:spTree>
    <p:extLst>
      <p:ext uri="{BB962C8B-B14F-4D97-AF65-F5344CB8AC3E}">
        <p14:creationId xmlns:p14="http://schemas.microsoft.com/office/powerpoint/2010/main" val="1868083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BDBC49-DD87-EAEB-DF25-30C0DEAE772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Handling Exception</a:t>
            </a:r>
          </a:p>
        </p:txBody>
      </p:sp>
      <p:pic>
        <p:nvPicPr>
          <p:cNvPr id="5" name="Picture 4" descr="A close-up of a computer error&#10;&#10;Description automatically generated">
            <a:extLst>
              <a:ext uri="{FF2B5EF4-FFF2-40B4-BE49-F238E27FC236}">
                <a16:creationId xmlns:a16="http://schemas.microsoft.com/office/drawing/2014/main" id="{9EA82CAF-661C-CA94-1163-F816E4F9E430}"/>
              </a:ext>
            </a:extLst>
          </p:cNvPr>
          <p:cNvPicPr>
            <a:picLocks noChangeAspect="1"/>
          </p:cNvPicPr>
          <p:nvPr/>
        </p:nvPicPr>
        <p:blipFill>
          <a:blip r:embed="rId2"/>
          <a:stretch>
            <a:fillRect/>
          </a:stretch>
        </p:blipFill>
        <p:spPr>
          <a:xfrm>
            <a:off x="643467" y="2386511"/>
            <a:ext cx="10905066" cy="2971631"/>
          </a:xfrm>
          <a:prstGeom prst="rect">
            <a:avLst/>
          </a:prstGeom>
        </p:spPr>
      </p:pic>
    </p:spTree>
    <p:extLst>
      <p:ext uri="{BB962C8B-B14F-4D97-AF65-F5344CB8AC3E}">
        <p14:creationId xmlns:p14="http://schemas.microsoft.com/office/powerpoint/2010/main" val="3365735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94C034-2529-6E1E-EBCF-C612DD83783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Multiple error possibility</a:t>
            </a:r>
          </a:p>
        </p:txBody>
      </p:sp>
      <p:pic>
        <p:nvPicPr>
          <p:cNvPr id="5" name="Picture 4" descr="A screenshot of a computer code&#10;&#10;Description automatically generated">
            <a:extLst>
              <a:ext uri="{FF2B5EF4-FFF2-40B4-BE49-F238E27FC236}">
                <a16:creationId xmlns:a16="http://schemas.microsoft.com/office/drawing/2014/main" id="{B916238A-AA2C-F08F-14F7-6681BDD86302}"/>
              </a:ext>
            </a:extLst>
          </p:cNvPr>
          <p:cNvPicPr>
            <a:picLocks noChangeAspect="1"/>
          </p:cNvPicPr>
          <p:nvPr/>
        </p:nvPicPr>
        <p:blipFill>
          <a:blip r:embed="rId2"/>
          <a:stretch>
            <a:fillRect/>
          </a:stretch>
        </p:blipFill>
        <p:spPr>
          <a:xfrm>
            <a:off x="97727" y="2425888"/>
            <a:ext cx="11996546" cy="3299050"/>
          </a:xfrm>
          <a:prstGeom prst="rect">
            <a:avLst/>
          </a:prstGeom>
        </p:spPr>
      </p:pic>
    </p:spTree>
    <p:extLst>
      <p:ext uri="{BB962C8B-B14F-4D97-AF65-F5344CB8AC3E}">
        <p14:creationId xmlns:p14="http://schemas.microsoft.com/office/powerpoint/2010/main" val="4119037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29DB9F5-7596-341B-4156-7B1C37E70EE7}"/>
              </a:ext>
            </a:extLst>
          </p:cNvPr>
          <p:cNvSpPr>
            <a:spLocks noGrp="1"/>
          </p:cNvSpPr>
          <p:nvPr>
            <p:ph type="title"/>
          </p:nvPr>
        </p:nvSpPr>
        <p:spPr>
          <a:xfrm>
            <a:off x="1046746" y="586822"/>
            <a:ext cx="3560252" cy="1645920"/>
          </a:xfrm>
        </p:spPr>
        <p:txBody>
          <a:bodyPr>
            <a:normAutofit/>
          </a:bodyPr>
          <a:lstStyle/>
          <a:p>
            <a:r>
              <a:rPr lang="en-US" sz="3200"/>
              <a:t>Finally: Something that must execute </a:t>
            </a:r>
          </a:p>
        </p:txBody>
      </p:sp>
      <p:sp>
        <p:nvSpPr>
          <p:cNvPr id="14" name="Rectangle 1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6" name="Rectangle 1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898A368-D059-6254-D7EF-79A348430BDA}"/>
              </a:ext>
            </a:extLst>
          </p:cNvPr>
          <p:cNvSpPr>
            <a:spLocks noGrp="1"/>
          </p:cNvSpPr>
          <p:nvPr>
            <p:ph idx="1"/>
          </p:nvPr>
        </p:nvSpPr>
        <p:spPr>
          <a:xfrm>
            <a:off x="5099328" y="182561"/>
            <a:ext cx="6477689" cy="2454442"/>
          </a:xfrm>
        </p:spPr>
        <p:txBody>
          <a:bodyPr anchor="ctr">
            <a:normAutofit/>
          </a:bodyPr>
          <a:lstStyle/>
          <a:p>
            <a:r>
              <a:rPr lang="en-US" dirty="0"/>
              <a:t>The finally block, if present, will always be executed, whether an exception occurs or not. </a:t>
            </a:r>
          </a:p>
          <a:p>
            <a:r>
              <a:rPr lang="en-US" dirty="0"/>
              <a:t>It is used for cleanup operations like closing files or releasing resources.</a:t>
            </a:r>
          </a:p>
        </p:txBody>
      </p:sp>
      <p:pic>
        <p:nvPicPr>
          <p:cNvPr id="5" name="Picture 4" descr="A close-up of a computer code&#10;&#10;Description automatically generated">
            <a:extLst>
              <a:ext uri="{FF2B5EF4-FFF2-40B4-BE49-F238E27FC236}">
                <a16:creationId xmlns:a16="http://schemas.microsoft.com/office/drawing/2014/main" id="{DB1402D1-3810-7958-D9CB-D241EC12B8FF}"/>
              </a:ext>
            </a:extLst>
          </p:cNvPr>
          <p:cNvPicPr>
            <a:picLocks noChangeAspect="1"/>
          </p:cNvPicPr>
          <p:nvPr/>
        </p:nvPicPr>
        <p:blipFill>
          <a:blip r:embed="rId2"/>
          <a:stretch>
            <a:fillRect/>
          </a:stretch>
        </p:blipFill>
        <p:spPr>
          <a:xfrm>
            <a:off x="557784" y="2940825"/>
            <a:ext cx="11164824" cy="3070326"/>
          </a:xfrm>
          <a:prstGeom prst="rect">
            <a:avLst/>
          </a:prstGeom>
        </p:spPr>
      </p:pic>
    </p:spTree>
    <p:extLst>
      <p:ext uri="{BB962C8B-B14F-4D97-AF65-F5344CB8AC3E}">
        <p14:creationId xmlns:p14="http://schemas.microsoft.com/office/powerpoint/2010/main" val="181674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F736C5-8C94-9E13-F314-05365C0B094E}"/>
              </a:ext>
            </a:extLst>
          </p:cNvPr>
          <p:cNvSpPr>
            <a:spLocks noGrp="1"/>
          </p:cNvSpPr>
          <p:nvPr>
            <p:ph type="title"/>
          </p:nvPr>
        </p:nvSpPr>
        <p:spPr>
          <a:xfrm>
            <a:off x="630936" y="502920"/>
            <a:ext cx="3419856" cy="1463040"/>
          </a:xfrm>
        </p:spPr>
        <p:txBody>
          <a:bodyPr anchor="ctr">
            <a:normAutofit/>
          </a:bodyPr>
          <a:lstStyle/>
          <a:p>
            <a:r>
              <a:rPr lang="en-US" sz="4800" dirty="0"/>
              <a:t>Else clause</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518DD84-031F-F957-FD1A-FD0013A260D5}"/>
              </a:ext>
            </a:extLst>
          </p:cNvPr>
          <p:cNvSpPr>
            <a:spLocks noGrp="1"/>
          </p:cNvSpPr>
          <p:nvPr>
            <p:ph idx="1"/>
          </p:nvPr>
        </p:nvSpPr>
        <p:spPr>
          <a:xfrm>
            <a:off x="4557634" y="61277"/>
            <a:ext cx="6894576" cy="2346326"/>
          </a:xfrm>
        </p:spPr>
        <p:txBody>
          <a:bodyPr anchor="ctr">
            <a:normAutofit/>
          </a:bodyPr>
          <a:lstStyle/>
          <a:p>
            <a:r>
              <a:rPr lang="en-US" dirty="0"/>
              <a:t>The else clause is executed if no exceptions occur inside the try block.</a:t>
            </a:r>
          </a:p>
          <a:p>
            <a:r>
              <a:rPr lang="en-US" dirty="0"/>
              <a:t>It is typically used to specify code that should be executed when the try block runs without any exceptions.</a:t>
            </a:r>
          </a:p>
        </p:txBody>
      </p:sp>
      <p:pic>
        <p:nvPicPr>
          <p:cNvPr id="5" name="Picture 4" descr="A screenshot of a computer code&#10;&#10;Description automatically generated">
            <a:extLst>
              <a:ext uri="{FF2B5EF4-FFF2-40B4-BE49-F238E27FC236}">
                <a16:creationId xmlns:a16="http://schemas.microsoft.com/office/drawing/2014/main" id="{436A0F67-DAA2-E211-2C83-FECFBE283297}"/>
              </a:ext>
            </a:extLst>
          </p:cNvPr>
          <p:cNvPicPr>
            <a:picLocks noChangeAspect="1"/>
          </p:cNvPicPr>
          <p:nvPr/>
        </p:nvPicPr>
        <p:blipFill>
          <a:blip r:embed="rId2"/>
          <a:stretch>
            <a:fillRect/>
          </a:stretch>
        </p:blipFill>
        <p:spPr>
          <a:xfrm>
            <a:off x="630936" y="2346326"/>
            <a:ext cx="10917936" cy="3848571"/>
          </a:xfrm>
          <a:prstGeom prst="rect">
            <a:avLst/>
          </a:prstGeom>
        </p:spPr>
      </p:pic>
    </p:spTree>
    <p:extLst>
      <p:ext uri="{BB962C8B-B14F-4D97-AF65-F5344CB8AC3E}">
        <p14:creationId xmlns:p14="http://schemas.microsoft.com/office/powerpoint/2010/main" val="1164810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EAEF5FF-7D0F-16B9-F2FE-FC56632B6F8E}"/>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Custom Exception:</a:t>
            </a:r>
          </a:p>
        </p:txBody>
      </p:sp>
      <p:pic>
        <p:nvPicPr>
          <p:cNvPr id="5" name="Content Placeholder 4" descr="A screenshot of a computer program&#10;&#10;Description automatically generated">
            <a:extLst>
              <a:ext uri="{FF2B5EF4-FFF2-40B4-BE49-F238E27FC236}">
                <a16:creationId xmlns:a16="http://schemas.microsoft.com/office/drawing/2014/main" id="{DE5EACA8-8688-72F0-4912-80997ACAEC74}"/>
              </a:ext>
            </a:extLst>
          </p:cNvPr>
          <p:cNvPicPr>
            <a:picLocks noGrp="1" noChangeAspect="1"/>
          </p:cNvPicPr>
          <p:nvPr>
            <p:ph idx="1"/>
          </p:nvPr>
        </p:nvPicPr>
        <p:blipFill>
          <a:blip r:embed="rId2"/>
          <a:stretch>
            <a:fillRect/>
          </a:stretch>
        </p:blipFill>
        <p:spPr>
          <a:xfrm>
            <a:off x="4406643" y="23756"/>
            <a:ext cx="7336106" cy="6767556"/>
          </a:xfrm>
          <a:prstGeom prst="rect">
            <a:avLst/>
          </a:prstGeom>
        </p:spPr>
      </p:pic>
    </p:spTree>
    <p:extLst>
      <p:ext uri="{BB962C8B-B14F-4D97-AF65-F5344CB8AC3E}">
        <p14:creationId xmlns:p14="http://schemas.microsoft.com/office/powerpoint/2010/main" val="3160052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5278130-DFE0-457B-8698-88DF69019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2F99531B-1681-4D6E-BECB-18325B33A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Rectangle 14">
            <a:extLst>
              <a:ext uri="{FF2B5EF4-FFF2-40B4-BE49-F238E27FC236}">
                <a16:creationId xmlns:a16="http://schemas.microsoft.com/office/drawing/2014/main" id="{20344094-430A-400B-804B-910E696A1A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53C67DF-7782-4E57-AB9B-F1B4811AD8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43451" y="1248213"/>
            <a:ext cx="5413238" cy="4326335"/>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0BCD62-8EB9-F33C-B5F5-8B3FC342C7BC}"/>
              </a:ext>
            </a:extLst>
          </p:cNvPr>
          <p:cNvSpPr>
            <a:spLocks noGrp="1"/>
          </p:cNvSpPr>
          <p:nvPr>
            <p:ph type="title"/>
          </p:nvPr>
        </p:nvSpPr>
        <p:spPr>
          <a:xfrm>
            <a:off x="504967" y="675564"/>
            <a:ext cx="3609833" cy="5204085"/>
          </a:xfrm>
        </p:spPr>
        <p:txBody>
          <a:bodyPr vert="horz" lIns="91440" tIns="45720" rIns="91440" bIns="45720" rtlCol="0" anchor="ctr">
            <a:normAutofit/>
          </a:bodyPr>
          <a:lstStyle/>
          <a:p>
            <a:r>
              <a:rPr lang="en-US" kern="1200">
                <a:solidFill>
                  <a:schemeClr val="tx1"/>
                </a:solidFill>
                <a:latin typeface="+mj-lt"/>
                <a:ea typeface="+mj-ea"/>
                <a:cs typeface="+mj-cs"/>
              </a:rPr>
              <a:t>Types of Exception</a:t>
            </a:r>
          </a:p>
        </p:txBody>
      </p:sp>
      <p:cxnSp>
        <p:nvCxnSpPr>
          <p:cNvPr id="19" name="Straight Connector 18">
            <a:extLst>
              <a:ext uri="{FF2B5EF4-FFF2-40B4-BE49-F238E27FC236}">
                <a16:creationId xmlns:a16="http://schemas.microsoft.com/office/drawing/2014/main" id="{B03A5AE3-BD30-455C-842B-7626C8BEF0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DBECAA5-1F2D-470D-875C-8F2C2CA3E5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7" name="TextBox 4">
            <a:extLst>
              <a:ext uri="{FF2B5EF4-FFF2-40B4-BE49-F238E27FC236}">
                <a16:creationId xmlns:a16="http://schemas.microsoft.com/office/drawing/2014/main" id="{0678AD4B-1B06-35C0-F7D5-20009842EF72}"/>
              </a:ext>
            </a:extLst>
          </p:cNvPr>
          <p:cNvGraphicFramePr/>
          <p:nvPr>
            <p:extLst>
              <p:ext uri="{D42A27DB-BD31-4B8C-83A1-F6EECF244321}">
                <p14:modId xmlns:p14="http://schemas.microsoft.com/office/powerpoint/2010/main" val="2761484250"/>
              </p:ext>
            </p:extLst>
          </p:nvPr>
        </p:nvGraphicFramePr>
        <p:xfrm>
          <a:off x="4760827" y="819369"/>
          <a:ext cx="6589260" cy="52439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999494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0C3CD3DBD981944B25751ACBCD366C2" ma:contentTypeVersion="3" ma:contentTypeDescription="Create a new document." ma:contentTypeScope="" ma:versionID="efeb4383f8a0245114e7935706543f38">
  <xsd:schema xmlns:xsd="http://www.w3.org/2001/XMLSchema" xmlns:xs="http://www.w3.org/2001/XMLSchema" xmlns:p="http://schemas.microsoft.com/office/2006/metadata/properties" xmlns:ns2="4135d01c-0408-45d1-a3ba-6d621aa35a60" targetNamespace="http://schemas.microsoft.com/office/2006/metadata/properties" ma:root="true" ma:fieldsID="eb4ab768dba0ca2cfdffe4ef416fe46c" ns2:_="">
    <xsd:import namespace="4135d01c-0408-45d1-a3ba-6d621aa35a60"/>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135d01c-0408-45d1-a3ba-6d621aa35a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6F5940E-9407-44EE-815E-7C7FFBACCDE3}">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F2D510B5-DB7B-4CD8-A53F-D57510870D6D}">
  <ds:schemaRefs>
    <ds:schemaRef ds:uri="http://schemas.microsoft.com/sharepoint/v3/contenttype/forms"/>
  </ds:schemaRefs>
</ds:datastoreItem>
</file>

<file path=customXml/itemProps3.xml><?xml version="1.0" encoding="utf-8"?>
<ds:datastoreItem xmlns:ds="http://schemas.openxmlformats.org/officeDocument/2006/customXml" ds:itemID="{36AF825C-6704-48EE-92D7-BAB6B07D01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135d01c-0408-45d1-a3ba-6d621aa35a6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978</TotalTime>
  <Words>709</Words>
  <Application>Microsoft Office PowerPoint</Application>
  <PresentationFormat>Widescreen</PresentationFormat>
  <Paragraphs>72</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Abadi MT Condensed Extra Bold</vt:lpstr>
      <vt:lpstr>Arial</vt:lpstr>
      <vt:lpstr>Calibri</vt:lpstr>
      <vt:lpstr>Calibri Light</vt:lpstr>
      <vt:lpstr>Söhne</vt:lpstr>
      <vt:lpstr>Söhne Mono</vt:lpstr>
      <vt:lpstr>Office Theme</vt:lpstr>
      <vt:lpstr>Exception Handling</vt:lpstr>
      <vt:lpstr>Exceptions</vt:lpstr>
      <vt:lpstr>Example of Exception</vt:lpstr>
      <vt:lpstr>Handling Exception</vt:lpstr>
      <vt:lpstr>Multiple error possibility</vt:lpstr>
      <vt:lpstr>Finally: Something that must execute </vt:lpstr>
      <vt:lpstr>Else clause</vt:lpstr>
      <vt:lpstr>Custom Exception:</vt:lpstr>
      <vt:lpstr>Types of Exception</vt:lpstr>
      <vt:lpstr>Find Exception type</vt:lpstr>
      <vt:lpstr>num = int(input("Enter a number: "))</vt:lpstr>
      <vt:lpstr>with open("non_existent_file.txt", "r") as file:       content = file.read()</vt:lpstr>
      <vt:lpstr>my_list = [1, 2, 3]  print(my_list[5])</vt:lpstr>
      <vt:lpstr>my_dict = {"name": "John", "age": 30} print(my_dict["gender"])</vt:lpstr>
      <vt:lpstr>print(x)  //x is not defined previously</vt:lpstr>
      <vt:lpstr>result = 10 + "5"</vt:lpstr>
      <vt:lpstr>result = "Hello" / 2</vt:lpstr>
      <vt:lpstr>result = sum(range(1, "5")</vt:lpstr>
      <vt:lpstr>num = int("123", base=2)</vt:lpstr>
      <vt:lpstr>value = float("12.3.4")</vt:lpstr>
      <vt:lpstr>Problem</vt:lpstr>
      <vt:lpstr>Task</vt:lpstr>
      <vt:lpstr>Additionally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Exception Handling</dc:title>
  <dc:creator>Quality Scset</dc:creator>
  <cp:lastModifiedBy>HarshShah</cp:lastModifiedBy>
  <cp:revision>9</cp:revision>
  <dcterms:created xsi:type="dcterms:W3CDTF">2023-08-05T11:53:50Z</dcterms:created>
  <dcterms:modified xsi:type="dcterms:W3CDTF">2023-09-16T06:05:24Z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0x010100C0C3CD3DBD981944B25751ACBCD366C2</vt:lpwstr>
  </property>
</Properties>
</file>